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43" r:id="rId2"/>
    <p:sldId id="368" r:id="rId3"/>
    <p:sldId id="455" r:id="rId4"/>
    <p:sldId id="454" r:id="rId5"/>
    <p:sldId id="354" r:id="rId6"/>
    <p:sldId id="456" r:id="rId7"/>
    <p:sldId id="452" r:id="rId8"/>
    <p:sldId id="440" r:id="rId9"/>
    <p:sldId id="448" r:id="rId10"/>
    <p:sldId id="457" r:id="rId11"/>
    <p:sldId id="445" r:id="rId12"/>
    <p:sldId id="453" r:id="rId13"/>
    <p:sldId id="386" r:id="rId14"/>
    <p:sldId id="405" r:id="rId15"/>
    <p:sldId id="385" r:id="rId16"/>
    <p:sldId id="396" r:id="rId17"/>
    <p:sldId id="418" r:id="rId18"/>
    <p:sldId id="419" r:id="rId19"/>
    <p:sldId id="420" r:id="rId20"/>
    <p:sldId id="441" r:id="rId21"/>
    <p:sldId id="413" r:id="rId22"/>
    <p:sldId id="449" r:id="rId23"/>
    <p:sldId id="450" r:id="rId24"/>
    <p:sldId id="391" r:id="rId25"/>
    <p:sldId id="370" r:id="rId26"/>
    <p:sldId id="394" r:id="rId27"/>
    <p:sldId id="444" r:id="rId28"/>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7" d="100"/>
          <a:sy n="87" d="100"/>
        </p:scale>
        <p:origin x="48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BCD74B1-52B8-4568-9360-B48701792A1D}" type="datetimeFigureOut">
              <a:rPr lang="en-AU" smtClean="0"/>
              <a:t>17/12/2018</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B466B3A-E623-4A23-B4DE-082CC5DA60B2}" type="slidenum">
              <a:rPr lang="en-AU" smtClean="0"/>
              <a:t>‹#›</a:t>
            </a:fld>
            <a:endParaRPr lang="en-AU"/>
          </a:p>
        </p:txBody>
      </p:sp>
    </p:spTree>
    <p:extLst>
      <p:ext uri="{BB962C8B-B14F-4D97-AF65-F5344CB8AC3E}">
        <p14:creationId xmlns:p14="http://schemas.microsoft.com/office/powerpoint/2010/main" val="319498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6F9268-FEEF-3F4D-A76B-B664747E6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27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6F9268-FEEF-3F4D-A76B-B664747E6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69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6F9268-FEEF-3F4D-A76B-B664747E6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60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6F9268-FEEF-3F4D-A76B-B664747E6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72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68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droid x 3">
    <p:spTree>
      <p:nvGrpSpPr>
        <p:cNvPr id="1" name=""/>
        <p:cNvGrpSpPr/>
        <p:nvPr/>
      </p:nvGrpSpPr>
      <p:grpSpPr>
        <a:xfrm>
          <a:off x="0" y="0"/>
          <a:ext cx="0" cy="0"/>
          <a:chOff x="0" y="0"/>
          <a:chExt cx="0" cy="0"/>
        </a:xfrm>
      </p:grpSpPr>
      <p:pic>
        <p:nvPicPr>
          <p:cNvPr id="4" name="Picture 3" descr="samsung x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788" y="2160946"/>
            <a:ext cx="9092425" cy="3930137"/>
          </a:xfrm>
          <a:prstGeom prst="rect">
            <a:avLst/>
          </a:prstGeom>
          <a:effectLst>
            <a:outerShdw blurRad="50800" dist="38100" dir="5400000" algn="t" rotWithShape="0">
              <a:prstClr val="black">
                <a:alpha val="40000"/>
              </a:prstClr>
            </a:outerShdw>
          </a:effectLst>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14623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Phone - left">
    <p:spTree>
      <p:nvGrpSpPr>
        <p:cNvPr id="1" name=""/>
        <p:cNvGrpSpPr/>
        <p:nvPr/>
      </p:nvGrpSpPr>
      <p:grpSpPr>
        <a:xfrm>
          <a:off x="0" y="0"/>
          <a:ext cx="0" cy="0"/>
          <a:chOff x="0" y="0"/>
          <a:chExt cx="0" cy="0"/>
        </a:xfrm>
      </p:grpSpPr>
      <p:sp>
        <p:nvSpPr>
          <p:cNvPr id="23" name="Content Placeholder 22"/>
          <p:cNvSpPr>
            <a:spLocks noGrp="1"/>
          </p:cNvSpPr>
          <p:nvPr>
            <p:ph sz="quarter" idx="12" hasCustomPrompt="1"/>
          </p:nvPr>
        </p:nvSpPr>
        <p:spPr>
          <a:xfrm>
            <a:off x="814917" y="2103439"/>
            <a:ext cx="6893275" cy="418984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2" name="Picture 1" descr="iphone templa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4979" y="2103439"/>
            <a:ext cx="2817375" cy="4189841"/>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74535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Phone - right">
    <p:spTree>
      <p:nvGrpSpPr>
        <p:cNvPr id="1" name=""/>
        <p:cNvGrpSpPr/>
        <p:nvPr/>
      </p:nvGrpSpPr>
      <p:grpSpPr>
        <a:xfrm>
          <a:off x="0" y="0"/>
          <a:ext cx="0" cy="0"/>
          <a:chOff x="0" y="0"/>
          <a:chExt cx="0" cy="0"/>
        </a:xfrm>
      </p:grpSpPr>
      <p:sp>
        <p:nvSpPr>
          <p:cNvPr id="23" name="Content Placeholder 22"/>
          <p:cNvSpPr>
            <a:spLocks noGrp="1"/>
          </p:cNvSpPr>
          <p:nvPr>
            <p:ph sz="quarter" idx="12" hasCustomPrompt="1"/>
          </p:nvPr>
        </p:nvSpPr>
        <p:spPr>
          <a:xfrm>
            <a:off x="4485925" y="2103439"/>
            <a:ext cx="6893275" cy="418984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2" name="Picture 1" descr="iphone templa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241" y="2103439"/>
            <a:ext cx="2817375" cy="4189841"/>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173391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phone">
    <p:spTree>
      <p:nvGrpSpPr>
        <p:cNvPr id="1" name=""/>
        <p:cNvGrpSpPr/>
        <p:nvPr/>
      </p:nvGrpSpPr>
      <p:grpSpPr>
        <a:xfrm>
          <a:off x="0" y="0"/>
          <a:ext cx="0" cy="0"/>
          <a:chOff x="0" y="0"/>
          <a:chExt cx="0" cy="0"/>
        </a:xfrm>
      </p:grpSpPr>
      <p:pic>
        <p:nvPicPr>
          <p:cNvPr id="2" name="Picture 1" descr="iphone templa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7313" y="2103439"/>
            <a:ext cx="2817375" cy="4189841"/>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001890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Phone x 3">
    <p:spTree>
      <p:nvGrpSpPr>
        <p:cNvPr id="1" name=""/>
        <p:cNvGrpSpPr/>
        <p:nvPr/>
      </p:nvGrpSpPr>
      <p:grpSpPr>
        <a:xfrm>
          <a:off x="0" y="0"/>
          <a:ext cx="0" cy="0"/>
          <a:chOff x="0" y="0"/>
          <a:chExt cx="0" cy="0"/>
        </a:xfrm>
      </p:grpSpPr>
      <p:pic>
        <p:nvPicPr>
          <p:cNvPr id="3" name="Picture 2" descr="iphone x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826" y="2156349"/>
            <a:ext cx="8512348" cy="3991601"/>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433543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pad left">
    <p:spTree>
      <p:nvGrpSpPr>
        <p:cNvPr id="1" name=""/>
        <p:cNvGrpSpPr/>
        <p:nvPr/>
      </p:nvGrpSpPr>
      <p:grpSpPr>
        <a:xfrm>
          <a:off x="0" y="0"/>
          <a:ext cx="0" cy="0"/>
          <a:chOff x="0" y="0"/>
          <a:chExt cx="0" cy="0"/>
        </a:xfrm>
      </p:grpSpPr>
      <p:sp>
        <p:nvSpPr>
          <p:cNvPr id="13" name="Content Placeholder 22"/>
          <p:cNvSpPr>
            <a:spLocks noGrp="1"/>
          </p:cNvSpPr>
          <p:nvPr>
            <p:ph sz="quarter" idx="12" hasCustomPrompt="1"/>
          </p:nvPr>
        </p:nvSpPr>
        <p:spPr>
          <a:xfrm>
            <a:off x="814917" y="2103440"/>
            <a:ext cx="4795635" cy="370681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15" name="Picture 14" descr="ipa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3768" y="1852309"/>
            <a:ext cx="4697451" cy="4423310"/>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83165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pad left">
    <p:spTree>
      <p:nvGrpSpPr>
        <p:cNvPr id="1" name=""/>
        <p:cNvGrpSpPr/>
        <p:nvPr/>
      </p:nvGrpSpPr>
      <p:grpSpPr>
        <a:xfrm>
          <a:off x="0" y="0"/>
          <a:ext cx="0" cy="0"/>
          <a:chOff x="0" y="0"/>
          <a:chExt cx="0" cy="0"/>
        </a:xfrm>
      </p:grpSpPr>
      <p:sp>
        <p:nvSpPr>
          <p:cNvPr id="7" name="Content Placeholder 22"/>
          <p:cNvSpPr>
            <a:spLocks noGrp="1"/>
          </p:cNvSpPr>
          <p:nvPr>
            <p:ph sz="quarter" idx="12" hasCustomPrompt="1"/>
          </p:nvPr>
        </p:nvSpPr>
        <p:spPr>
          <a:xfrm>
            <a:off x="6574483" y="2103440"/>
            <a:ext cx="4795635" cy="340836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9" name="Picture 8" descr="ipa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00" y="1916779"/>
            <a:ext cx="4697451" cy="4423310"/>
          </a:xfrm>
          <a:prstGeom prst="rect">
            <a:avLst/>
          </a:prstGeom>
        </p:spPr>
      </p:pic>
      <p:sp>
        <p:nvSpPr>
          <p:cNvPr id="12"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3" name="Rectangle 12"/>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4"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98903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pad">
    <p:spTree>
      <p:nvGrpSpPr>
        <p:cNvPr id="1" name=""/>
        <p:cNvGrpSpPr/>
        <p:nvPr/>
      </p:nvGrpSpPr>
      <p:grpSpPr>
        <a:xfrm>
          <a:off x="0" y="0"/>
          <a:ext cx="0" cy="0"/>
          <a:chOff x="0" y="0"/>
          <a:chExt cx="0" cy="0"/>
        </a:xfrm>
      </p:grpSpPr>
      <p:pic>
        <p:nvPicPr>
          <p:cNvPr id="2" name="Picture 1" descr="ipa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8808" y="2026378"/>
            <a:ext cx="4697451" cy="4423310"/>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595484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pad">
    <p:spTree>
      <p:nvGrpSpPr>
        <p:cNvPr id="1" name=""/>
        <p:cNvGrpSpPr/>
        <p:nvPr/>
      </p:nvGrpSpPr>
      <p:grpSpPr>
        <a:xfrm>
          <a:off x="0" y="0"/>
          <a:ext cx="0" cy="0"/>
          <a:chOff x="0" y="0"/>
          <a:chExt cx="0" cy="0"/>
        </a:xfrm>
      </p:grpSpPr>
      <p:pic>
        <p:nvPicPr>
          <p:cNvPr id="6" name="Picture 5" descr="ipad-horizont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5137" y="2250241"/>
            <a:ext cx="7564792" cy="4061376"/>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727539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pad x 3">
    <p:spTree>
      <p:nvGrpSpPr>
        <p:cNvPr id="1" name=""/>
        <p:cNvGrpSpPr/>
        <p:nvPr/>
      </p:nvGrpSpPr>
      <p:grpSpPr>
        <a:xfrm>
          <a:off x="0" y="0"/>
          <a:ext cx="0" cy="0"/>
          <a:chOff x="0" y="0"/>
          <a:chExt cx="0" cy="0"/>
        </a:xfrm>
      </p:grpSpPr>
      <p:pic>
        <p:nvPicPr>
          <p:cNvPr id="4" name="Picture 3" descr="iPadx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102" y="2333167"/>
            <a:ext cx="10402975" cy="3723260"/>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146925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sp>
        <p:nvSpPr>
          <p:cNvPr id="12"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3" name="Rectangle 12"/>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4"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106357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uter - left">
    <p:spTree>
      <p:nvGrpSpPr>
        <p:cNvPr id="1" name=""/>
        <p:cNvGrpSpPr/>
        <p:nvPr/>
      </p:nvGrpSpPr>
      <p:grpSpPr>
        <a:xfrm>
          <a:off x="0" y="0"/>
          <a:ext cx="0" cy="0"/>
          <a:chOff x="0" y="0"/>
          <a:chExt cx="0" cy="0"/>
        </a:xfrm>
      </p:grpSpPr>
      <p:sp>
        <p:nvSpPr>
          <p:cNvPr id="7" name="Content Placeholder 22"/>
          <p:cNvSpPr>
            <a:spLocks noGrp="1"/>
          </p:cNvSpPr>
          <p:nvPr>
            <p:ph sz="quarter" idx="12" hasCustomPrompt="1"/>
          </p:nvPr>
        </p:nvSpPr>
        <p:spPr>
          <a:xfrm>
            <a:off x="819151" y="2103439"/>
            <a:ext cx="4795635" cy="3471862"/>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8" name="Picture 7"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2079" y="2204876"/>
            <a:ext cx="5494279" cy="3487829"/>
          </a:xfrm>
          <a:prstGeom prst="rect">
            <a:avLst/>
          </a:prstGeom>
        </p:spPr>
      </p:pic>
      <p:sp>
        <p:nvSpPr>
          <p:cNvPr id="12"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3" name="Rectangle 12"/>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4"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205774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uter - right">
    <p:spTree>
      <p:nvGrpSpPr>
        <p:cNvPr id="1" name=""/>
        <p:cNvGrpSpPr/>
        <p:nvPr/>
      </p:nvGrpSpPr>
      <p:grpSpPr>
        <a:xfrm>
          <a:off x="0" y="0"/>
          <a:ext cx="0" cy="0"/>
          <a:chOff x="0" y="0"/>
          <a:chExt cx="0" cy="0"/>
        </a:xfrm>
      </p:grpSpPr>
      <p:sp>
        <p:nvSpPr>
          <p:cNvPr id="12" name="Content Placeholder 22"/>
          <p:cNvSpPr>
            <a:spLocks noGrp="1"/>
          </p:cNvSpPr>
          <p:nvPr>
            <p:ph sz="quarter" idx="12" hasCustomPrompt="1"/>
          </p:nvPr>
        </p:nvSpPr>
        <p:spPr>
          <a:xfrm>
            <a:off x="6583565" y="2103439"/>
            <a:ext cx="4795635" cy="3471862"/>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13" name="Picture 12"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113" y="2204876"/>
            <a:ext cx="5494279" cy="3487829"/>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4"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362149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pic>
        <p:nvPicPr>
          <p:cNvPr id="12" name="Picture 11"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9451" y="2122963"/>
            <a:ext cx="7276165" cy="4618990"/>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4249890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x devices">
    <p:spTree>
      <p:nvGrpSpPr>
        <p:cNvPr id="1" name=""/>
        <p:cNvGrpSpPr/>
        <p:nvPr/>
      </p:nvGrpSpPr>
      <p:grpSpPr>
        <a:xfrm>
          <a:off x="0" y="0"/>
          <a:ext cx="0" cy="0"/>
          <a:chOff x="0" y="0"/>
          <a:chExt cx="0" cy="0"/>
        </a:xfrm>
      </p:grpSpPr>
      <p:pic>
        <p:nvPicPr>
          <p:cNvPr id="6" name="Picture 5" descr="Apple-Devic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150" y="2045274"/>
            <a:ext cx="10385348" cy="4039003"/>
          </a:xfrm>
          <a:prstGeom prst="rect">
            <a:avLst/>
          </a:prstGeom>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801708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pic>
        <p:nvPicPr>
          <p:cNvPr id="3" name="Picture 2" descr="2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2667" y="2559184"/>
            <a:ext cx="3386667" cy="3340100"/>
          </a:xfrm>
          <a:prstGeom prst="rect">
            <a:avLst/>
          </a:prstGeom>
        </p:spPr>
      </p:pic>
      <p:sp>
        <p:nvSpPr>
          <p:cNvPr id="9"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0" name="Rectangle 9"/>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068318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tat">
    <p:spTree>
      <p:nvGrpSpPr>
        <p:cNvPr id="1" name=""/>
        <p:cNvGrpSpPr/>
        <p:nvPr/>
      </p:nvGrpSpPr>
      <p:grpSpPr>
        <a:xfrm>
          <a:off x="0" y="0"/>
          <a:ext cx="0" cy="0"/>
          <a:chOff x="0" y="0"/>
          <a:chExt cx="0" cy="0"/>
        </a:xfrm>
      </p:grpSpPr>
      <p:pic>
        <p:nvPicPr>
          <p:cNvPr id="2" name="Picture 1" descr="15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5667" y="2778428"/>
            <a:ext cx="2540000" cy="2501900"/>
          </a:xfrm>
          <a:prstGeom prst="rect">
            <a:avLst/>
          </a:prstGeom>
        </p:spPr>
      </p:pic>
      <p:pic>
        <p:nvPicPr>
          <p:cNvPr id="7" name="Picture 6" descr="15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0128" y="2778428"/>
            <a:ext cx="2540000" cy="2501900"/>
          </a:xfrm>
          <a:prstGeom prst="rect">
            <a:avLst/>
          </a:prstGeom>
        </p:spPr>
      </p:pic>
      <p:sp>
        <p:nvSpPr>
          <p:cNvPr id="14"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5" name="Rectangle 14"/>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6"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1124345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tat">
    <p:spTree>
      <p:nvGrpSpPr>
        <p:cNvPr id="1" name=""/>
        <p:cNvGrpSpPr/>
        <p:nvPr/>
      </p:nvGrpSpPr>
      <p:grpSpPr>
        <a:xfrm>
          <a:off x="0" y="0"/>
          <a:ext cx="0" cy="0"/>
          <a:chOff x="0" y="0"/>
          <a:chExt cx="0" cy="0"/>
        </a:xfrm>
      </p:grpSpPr>
      <p:pic>
        <p:nvPicPr>
          <p:cNvPr id="3" name="Picture 2"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0128" y="2984962"/>
            <a:ext cx="1693333" cy="1676400"/>
          </a:xfrm>
          <a:prstGeom prst="rect">
            <a:avLst/>
          </a:prstGeom>
        </p:spPr>
      </p:pic>
      <p:pic>
        <p:nvPicPr>
          <p:cNvPr id="12" name="Picture 11"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0867" y="2984962"/>
            <a:ext cx="1693333" cy="1676400"/>
          </a:xfrm>
          <a:prstGeom prst="rect">
            <a:avLst/>
          </a:prstGeom>
        </p:spPr>
      </p:pic>
      <p:pic>
        <p:nvPicPr>
          <p:cNvPr id="13" name="Picture 12"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112" y="2984962"/>
            <a:ext cx="1693333" cy="1676400"/>
          </a:xfrm>
          <a:prstGeom prst="rect">
            <a:avLst/>
          </a:prstGeom>
        </p:spPr>
      </p:pic>
      <p:sp>
        <p:nvSpPr>
          <p:cNvPr id="11"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4" name="Rectangle 13"/>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8"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117396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stat">
    <p:spTree>
      <p:nvGrpSpPr>
        <p:cNvPr id="1" name=""/>
        <p:cNvGrpSpPr/>
        <p:nvPr/>
      </p:nvGrpSpPr>
      <p:grpSpPr>
        <a:xfrm>
          <a:off x="0" y="0"/>
          <a:ext cx="0" cy="0"/>
          <a:chOff x="0" y="0"/>
          <a:chExt cx="0" cy="0"/>
        </a:xfrm>
      </p:grpSpPr>
      <p:pic>
        <p:nvPicPr>
          <p:cNvPr id="3" name="Picture 2"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98" y="2984962"/>
            <a:ext cx="1693333" cy="1676400"/>
          </a:xfrm>
          <a:prstGeom prst="rect">
            <a:avLst/>
          </a:prstGeom>
        </p:spPr>
      </p:pic>
      <p:pic>
        <p:nvPicPr>
          <p:cNvPr id="12" name="Picture 11"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652" y="2984962"/>
            <a:ext cx="1693333" cy="1676400"/>
          </a:xfrm>
          <a:prstGeom prst="rect">
            <a:avLst/>
          </a:prstGeom>
        </p:spPr>
      </p:pic>
      <p:pic>
        <p:nvPicPr>
          <p:cNvPr id="13" name="Picture 12"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7987" y="2984962"/>
            <a:ext cx="1693333" cy="1676400"/>
          </a:xfrm>
          <a:prstGeom prst="rect">
            <a:avLst/>
          </a:prstGeom>
        </p:spPr>
      </p:pic>
      <p:pic>
        <p:nvPicPr>
          <p:cNvPr id="9" name="Picture 8" descr="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082" y="2984962"/>
            <a:ext cx="1693333" cy="1676400"/>
          </a:xfrm>
          <a:prstGeom prst="rect">
            <a:avLst/>
          </a:prstGeom>
        </p:spPr>
      </p:pic>
      <p:sp>
        <p:nvSpPr>
          <p:cNvPr id="18"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9" name="Rectangle 18"/>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20"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541214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aption">
    <p:spTree>
      <p:nvGrpSpPr>
        <p:cNvPr id="1" name=""/>
        <p:cNvGrpSpPr/>
        <p:nvPr/>
      </p:nvGrpSpPr>
      <p:grpSpPr>
        <a:xfrm>
          <a:off x="0" y="0"/>
          <a:ext cx="0" cy="0"/>
          <a:chOff x="0" y="0"/>
          <a:chExt cx="0" cy="0"/>
        </a:xfrm>
      </p:grpSpPr>
      <p:sp>
        <p:nvSpPr>
          <p:cNvPr id="5" name="Content Placeholder 16"/>
          <p:cNvSpPr>
            <a:spLocks noGrp="1"/>
          </p:cNvSpPr>
          <p:nvPr>
            <p:ph sz="quarter" idx="10" hasCustomPrompt="1"/>
          </p:nvPr>
        </p:nvSpPr>
        <p:spPr>
          <a:xfrm>
            <a:off x="849552" y="2442089"/>
            <a:ext cx="5112501" cy="2268920"/>
          </a:xfrm>
          <a:prstGeom prst="rect">
            <a:avLst/>
          </a:prstGeom>
        </p:spPr>
        <p:txBody>
          <a:bodyPr vert="horz"/>
          <a:lstStyle>
            <a:lvl1pPr marL="0" indent="0">
              <a:buNone/>
              <a:defRPr sz="2000" b="1" i="0" baseline="0">
                <a:solidFill>
                  <a:srgbClr val="3498DB"/>
                </a:solidFill>
                <a:latin typeface="Open Sans"/>
                <a:cs typeface="Open Sans"/>
              </a:defRPr>
            </a:lvl1pPr>
          </a:lstStyle>
          <a:p>
            <a:pPr lvl="0"/>
            <a:r>
              <a:rPr lang="en-US" dirty="0"/>
              <a:t>Some sort of quote could do here. Go to master pages to move the quotation marks around and place them around this textbox.</a:t>
            </a:r>
          </a:p>
        </p:txBody>
      </p:sp>
      <p:sp>
        <p:nvSpPr>
          <p:cNvPr id="2" name="TextBox 1"/>
          <p:cNvSpPr txBox="1"/>
          <p:nvPr userDrawn="1"/>
        </p:nvSpPr>
        <p:spPr>
          <a:xfrm>
            <a:off x="167984" y="2009342"/>
            <a:ext cx="1159933" cy="1246495"/>
          </a:xfrm>
          <a:prstGeom prst="rect">
            <a:avLst/>
          </a:prstGeom>
          <a:noFill/>
        </p:spPr>
        <p:txBody>
          <a:bodyPr wrap="square" rtlCol="0">
            <a:spAutoFit/>
          </a:bodyPr>
          <a:lstStyle/>
          <a:p>
            <a:r>
              <a:rPr lang="en-US" sz="7500" b="1" i="0" dirty="0">
                <a:latin typeface="Open Sans"/>
                <a:cs typeface="Open Sans"/>
              </a:rPr>
              <a:t>“</a:t>
            </a:r>
          </a:p>
        </p:txBody>
      </p:sp>
      <p:sp>
        <p:nvSpPr>
          <p:cNvPr id="10" name="TextBox 9"/>
          <p:cNvSpPr txBox="1"/>
          <p:nvPr userDrawn="1"/>
        </p:nvSpPr>
        <p:spPr>
          <a:xfrm>
            <a:off x="4459353" y="3659926"/>
            <a:ext cx="1275927" cy="1246495"/>
          </a:xfrm>
          <a:prstGeom prst="rect">
            <a:avLst/>
          </a:prstGeom>
          <a:noFill/>
        </p:spPr>
        <p:txBody>
          <a:bodyPr wrap="square" rtlCol="0">
            <a:spAutoFit/>
          </a:bodyPr>
          <a:lstStyle/>
          <a:p>
            <a:r>
              <a:rPr lang="en-US" sz="7500" b="1" i="0" dirty="0">
                <a:latin typeface="Open Sans"/>
                <a:cs typeface="Open Sans"/>
              </a:rPr>
              <a:t>”</a:t>
            </a:r>
          </a:p>
        </p:txBody>
      </p:sp>
      <p:pic>
        <p:nvPicPr>
          <p:cNvPr id="4" name="Picture 3" descr="blue half shiel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7437" y="0"/>
            <a:ext cx="6024563" cy="6858000"/>
          </a:xfrm>
          <a:prstGeom prst="rect">
            <a:avLst/>
          </a:prstGeom>
        </p:spPr>
      </p:pic>
    </p:spTree>
    <p:extLst>
      <p:ext uri="{BB962C8B-B14F-4D97-AF65-F5344CB8AC3E}">
        <p14:creationId xmlns:p14="http://schemas.microsoft.com/office/powerpoint/2010/main" val="286685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8" name="Content Placeholder 22"/>
          <p:cNvSpPr>
            <a:spLocks noGrp="1"/>
          </p:cNvSpPr>
          <p:nvPr>
            <p:ph sz="quarter" idx="12" hasCustomPrompt="1"/>
          </p:nvPr>
        </p:nvSpPr>
        <p:spPr>
          <a:xfrm>
            <a:off x="814917" y="2103439"/>
            <a:ext cx="10564283" cy="4189841"/>
          </a:xfrm>
          <a:prstGeom prst="rect">
            <a:avLst/>
          </a:prstGeom>
        </p:spPr>
        <p:txBody>
          <a:bodyPr vert="horz"/>
          <a:lstStyle>
            <a:lvl1pPr marL="0" marR="0" indent="0" algn="l" defTabSz="457200" rtl="0" eaLnBrk="1" fontAlgn="auto" latinLnBrk="0" hangingPunct="1">
              <a:lnSpc>
                <a:spcPct val="110000"/>
              </a:lnSpc>
              <a:spcBef>
                <a:spcPct val="20000"/>
              </a:spcBef>
              <a:spcAft>
                <a:spcPts val="0"/>
              </a:spcAft>
              <a:buClrTx/>
              <a:buSzTx/>
              <a:buFont typeface="Arial"/>
              <a:buNone/>
              <a:tabLst/>
              <a:defRPr sz="1200" baseline="0">
                <a:latin typeface="Open Sans"/>
                <a:cs typeface="Open Sans"/>
              </a:defRPr>
            </a:lvl1pPr>
          </a:lstStyle>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Insert your body copy here. </a:t>
            </a:r>
          </a:p>
          <a:p>
            <a:pPr lvl="0"/>
            <a:endParaRPr lang="en-US" dirty="0"/>
          </a:p>
        </p:txBody>
      </p:sp>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5"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95934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8" name="Content Placeholder 22"/>
          <p:cNvSpPr>
            <a:spLocks noGrp="1"/>
          </p:cNvSpPr>
          <p:nvPr>
            <p:ph sz="quarter" idx="12" hasCustomPrompt="1"/>
          </p:nvPr>
        </p:nvSpPr>
        <p:spPr>
          <a:xfrm>
            <a:off x="814917" y="2103439"/>
            <a:ext cx="4795635" cy="4189841"/>
          </a:xfrm>
          <a:prstGeom prst="rect">
            <a:avLst/>
          </a:prstGeom>
        </p:spPr>
        <p:txBody>
          <a:bodyPr vert="horz"/>
          <a:lstStyle>
            <a:lvl1pPr marL="0" marR="0" indent="0" algn="l" defTabSz="457200" rtl="0" eaLnBrk="1" fontAlgn="auto" latinLnBrk="0" hangingPunct="1">
              <a:lnSpc>
                <a:spcPct val="110000"/>
              </a:lnSpc>
              <a:spcBef>
                <a:spcPct val="20000"/>
              </a:spcBef>
              <a:spcAft>
                <a:spcPts val="0"/>
              </a:spcAft>
              <a:buClrTx/>
              <a:buSzTx/>
              <a:buFont typeface="Arial"/>
              <a:buNone/>
              <a:tabLst/>
              <a:defRPr sz="1200" baseline="0">
                <a:latin typeface="Open Sans"/>
                <a:cs typeface="Open Sans"/>
              </a:defRPr>
            </a:lvl1pPr>
          </a:lstStyle>
          <a:p>
            <a:pPr lvl="0"/>
            <a:r>
              <a:rPr lang="en-US" dirty="0"/>
              <a:t>Insert your body copy here. </a:t>
            </a:r>
          </a:p>
        </p:txBody>
      </p:sp>
      <p:sp>
        <p:nvSpPr>
          <p:cNvPr id="9" name="Content Placeholder 22"/>
          <p:cNvSpPr>
            <a:spLocks noGrp="1"/>
          </p:cNvSpPr>
          <p:nvPr>
            <p:ph sz="quarter" idx="13" hasCustomPrompt="1"/>
          </p:nvPr>
        </p:nvSpPr>
        <p:spPr>
          <a:xfrm>
            <a:off x="6583565" y="2103439"/>
            <a:ext cx="4795635" cy="418984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sp>
        <p:nvSpPr>
          <p:cNvPr id="12"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6" name="Rectangle 15"/>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7"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412624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mage left">
    <p:spTree>
      <p:nvGrpSpPr>
        <p:cNvPr id="1" name=""/>
        <p:cNvGrpSpPr/>
        <p:nvPr/>
      </p:nvGrpSpPr>
      <p:grpSpPr>
        <a:xfrm>
          <a:off x="0" y="0"/>
          <a:ext cx="0" cy="0"/>
          <a:chOff x="0" y="0"/>
          <a:chExt cx="0" cy="0"/>
        </a:xfrm>
      </p:grpSpPr>
      <p:sp>
        <p:nvSpPr>
          <p:cNvPr id="6" name="Content Placeholder 22"/>
          <p:cNvSpPr>
            <a:spLocks noGrp="1"/>
          </p:cNvSpPr>
          <p:nvPr>
            <p:ph sz="quarter" idx="13" hasCustomPrompt="1"/>
          </p:nvPr>
        </p:nvSpPr>
        <p:spPr>
          <a:xfrm>
            <a:off x="814917" y="2103438"/>
            <a:ext cx="4795635" cy="3443541"/>
          </a:xfrm>
          <a:prstGeom prst="rect">
            <a:avLst/>
          </a:prstGeom>
        </p:spPr>
        <p:txBody>
          <a:bodyPr vert="horz"/>
          <a:lstStyle>
            <a:lvl1pPr marL="0" marR="0" indent="0" algn="l" defTabSz="457200" rtl="0" eaLnBrk="1" fontAlgn="auto" latinLnBrk="0" hangingPunct="1">
              <a:lnSpc>
                <a:spcPct val="110000"/>
              </a:lnSpc>
              <a:spcBef>
                <a:spcPct val="20000"/>
              </a:spcBef>
              <a:spcAft>
                <a:spcPts val="0"/>
              </a:spcAft>
              <a:buClrTx/>
              <a:buSzTx/>
              <a:buFont typeface="Arial"/>
              <a:buNone/>
              <a:tabLst/>
              <a:defRPr sz="1200" baseline="0">
                <a:latin typeface="Open Sans"/>
                <a:cs typeface="Open Sans"/>
              </a:defRPr>
            </a:lvl1pPr>
          </a:lstStyle>
          <a:p>
            <a:pPr lvl="0"/>
            <a:r>
              <a:rPr lang="en-US" dirty="0"/>
              <a:t>Insert your body copy here. Place the image next to this textbox around the same size, hugging the right margin.</a:t>
            </a:r>
          </a:p>
        </p:txBody>
      </p:sp>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384516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mage right">
    <p:spTree>
      <p:nvGrpSpPr>
        <p:cNvPr id="1" name=""/>
        <p:cNvGrpSpPr/>
        <p:nvPr/>
      </p:nvGrpSpPr>
      <p:grpSpPr>
        <a:xfrm>
          <a:off x="0" y="0"/>
          <a:ext cx="0" cy="0"/>
          <a:chOff x="0" y="0"/>
          <a:chExt cx="0" cy="0"/>
        </a:xfrm>
      </p:grpSpPr>
      <p:sp>
        <p:nvSpPr>
          <p:cNvPr id="6" name="Content Placeholder 22"/>
          <p:cNvSpPr>
            <a:spLocks noGrp="1"/>
          </p:cNvSpPr>
          <p:nvPr>
            <p:ph sz="quarter" idx="13" hasCustomPrompt="1"/>
          </p:nvPr>
        </p:nvSpPr>
        <p:spPr>
          <a:xfrm>
            <a:off x="6583565" y="2103439"/>
            <a:ext cx="4795635" cy="3458138"/>
          </a:xfrm>
          <a:prstGeom prst="rect">
            <a:avLst/>
          </a:prstGeom>
        </p:spPr>
        <p:txBody>
          <a:bodyPr vert="horz"/>
          <a:lstStyle>
            <a:lvl1pPr marL="0" marR="0" indent="0" algn="l" defTabSz="457200" rtl="0" eaLnBrk="1" fontAlgn="auto" latinLnBrk="0" hangingPunct="1">
              <a:lnSpc>
                <a:spcPct val="110000"/>
              </a:lnSpc>
              <a:spcBef>
                <a:spcPct val="20000"/>
              </a:spcBef>
              <a:spcAft>
                <a:spcPts val="0"/>
              </a:spcAft>
              <a:buClrTx/>
              <a:buSzTx/>
              <a:buFont typeface="Arial"/>
              <a:buNone/>
              <a:tabLst/>
              <a:defRPr sz="1200" baseline="0">
                <a:latin typeface="Open Sans"/>
                <a:cs typeface="Open Sans"/>
              </a:defRPr>
            </a:lvl1pPr>
          </a:lstStyle>
          <a:p>
            <a:pPr lvl="0"/>
            <a:r>
              <a:rPr lang="en-US" dirty="0"/>
              <a:t>Insert your body copy here. Place the image next to this textbox around the same size, hugging the right margin.</a:t>
            </a:r>
          </a:p>
        </p:txBody>
      </p:sp>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5"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28519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droid - left">
    <p:spTree>
      <p:nvGrpSpPr>
        <p:cNvPr id="1" name=""/>
        <p:cNvGrpSpPr/>
        <p:nvPr/>
      </p:nvGrpSpPr>
      <p:grpSpPr>
        <a:xfrm>
          <a:off x="0" y="0"/>
          <a:ext cx="0" cy="0"/>
          <a:chOff x="0" y="0"/>
          <a:chExt cx="0" cy="0"/>
        </a:xfrm>
      </p:grpSpPr>
      <p:sp>
        <p:nvSpPr>
          <p:cNvPr id="23" name="Content Placeholder 22"/>
          <p:cNvSpPr>
            <a:spLocks noGrp="1"/>
          </p:cNvSpPr>
          <p:nvPr>
            <p:ph sz="quarter" idx="12" hasCustomPrompt="1"/>
          </p:nvPr>
        </p:nvSpPr>
        <p:spPr>
          <a:xfrm>
            <a:off x="814917" y="2103439"/>
            <a:ext cx="6893275" cy="418984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24" name="Picture 23" descr="samsu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5973" y="2103439"/>
            <a:ext cx="2793228" cy="4189841"/>
          </a:xfrm>
          <a:prstGeom prst="rect">
            <a:avLst/>
          </a:prstGeom>
          <a:effectLst>
            <a:outerShdw blurRad="50800" dist="38100" dir="5400000" algn="t" rotWithShape="0">
              <a:prstClr val="black">
                <a:alpha val="40000"/>
              </a:prstClr>
            </a:outerShdw>
          </a:effectLst>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81069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droid - right">
    <p:spTree>
      <p:nvGrpSpPr>
        <p:cNvPr id="1" name=""/>
        <p:cNvGrpSpPr/>
        <p:nvPr/>
      </p:nvGrpSpPr>
      <p:grpSpPr>
        <a:xfrm>
          <a:off x="0" y="0"/>
          <a:ext cx="0" cy="0"/>
          <a:chOff x="0" y="0"/>
          <a:chExt cx="0" cy="0"/>
        </a:xfrm>
      </p:grpSpPr>
      <p:sp>
        <p:nvSpPr>
          <p:cNvPr id="23" name="Content Placeholder 22"/>
          <p:cNvSpPr>
            <a:spLocks noGrp="1"/>
          </p:cNvSpPr>
          <p:nvPr>
            <p:ph sz="quarter" idx="12" hasCustomPrompt="1"/>
          </p:nvPr>
        </p:nvSpPr>
        <p:spPr>
          <a:xfrm>
            <a:off x="4485925" y="2103439"/>
            <a:ext cx="6893275" cy="4189841"/>
          </a:xfrm>
          <a:prstGeom prst="rect">
            <a:avLst/>
          </a:prstGeom>
        </p:spPr>
        <p:txBody>
          <a:bodyPr vert="horz"/>
          <a:lstStyle>
            <a:lvl1pPr marL="0" indent="0">
              <a:lnSpc>
                <a:spcPct val="110000"/>
              </a:lnSpc>
              <a:buFont typeface="Arial"/>
              <a:buNone/>
              <a:defRPr sz="1200" baseline="0">
                <a:latin typeface="Open Sans"/>
                <a:cs typeface="Open Sans"/>
              </a:defRPr>
            </a:lvl1pPr>
          </a:lstStyle>
          <a:p>
            <a:pPr lvl="0"/>
            <a:r>
              <a:rPr lang="en-US" dirty="0"/>
              <a:t>Insert your body copy here</a:t>
            </a:r>
          </a:p>
          <a:p>
            <a:pPr lvl="0"/>
            <a:endParaRPr lang="en-US" dirty="0"/>
          </a:p>
        </p:txBody>
      </p:sp>
      <p:pic>
        <p:nvPicPr>
          <p:cNvPr id="8" name="Picture 7" descr="samsu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918" y="2103439"/>
            <a:ext cx="2793228" cy="4189841"/>
          </a:xfrm>
          <a:prstGeom prst="rect">
            <a:avLst/>
          </a:prstGeom>
          <a:effectLst>
            <a:outerShdw blurRad="50800" dist="38100" dir="5400000" algn="t" rotWithShape="0">
              <a:prstClr val="black">
                <a:alpha val="40000"/>
              </a:prstClr>
            </a:outerShdw>
          </a:effectLst>
        </p:spPr>
      </p:pic>
      <p:sp>
        <p:nvSpPr>
          <p:cNvPr id="11"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2" name="Rectangle 11"/>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3"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429014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ndroid - right">
    <p:spTree>
      <p:nvGrpSpPr>
        <p:cNvPr id="1" name=""/>
        <p:cNvGrpSpPr/>
        <p:nvPr/>
      </p:nvGrpSpPr>
      <p:grpSpPr>
        <a:xfrm>
          <a:off x="0" y="0"/>
          <a:ext cx="0" cy="0"/>
          <a:chOff x="0" y="0"/>
          <a:chExt cx="0" cy="0"/>
        </a:xfrm>
      </p:grpSpPr>
      <p:pic>
        <p:nvPicPr>
          <p:cNvPr id="8" name="Picture 7" descr="samsu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9386" y="2103439"/>
            <a:ext cx="2793228" cy="4189841"/>
          </a:xfrm>
          <a:prstGeom prst="rect">
            <a:avLst/>
          </a:prstGeom>
          <a:effectLst>
            <a:outerShdw blurRad="50800" dist="38100" dir="5400000" algn="t" rotWithShape="0">
              <a:prstClr val="black">
                <a:alpha val="40000"/>
              </a:prstClr>
            </a:outerShdw>
          </a:effectLst>
        </p:spPr>
      </p:pic>
      <p:sp>
        <p:nvSpPr>
          <p:cNvPr id="10" name="Content Placeholder 16"/>
          <p:cNvSpPr>
            <a:spLocks noGrp="1"/>
          </p:cNvSpPr>
          <p:nvPr>
            <p:ph sz="quarter" idx="10" hasCustomPrompt="1"/>
          </p:nvPr>
        </p:nvSpPr>
        <p:spPr>
          <a:xfrm>
            <a:off x="668747" y="635744"/>
            <a:ext cx="10715916" cy="600840"/>
          </a:xfrm>
          <a:prstGeom prst="rect">
            <a:avLst/>
          </a:prstGeom>
        </p:spPr>
        <p:txBody>
          <a:bodyPr vert="horz"/>
          <a:lstStyle>
            <a:lvl1pPr marL="0" indent="0">
              <a:buNone/>
              <a:defRPr sz="2200" b="0" i="0" baseline="0">
                <a:solidFill>
                  <a:srgbClr val="3498DB"/>
                </a:solidFill>
                <a:latin typeface="Open Sans"/>
                <a:cs typeface="Open Sans"/>
              </a:defRPr>
            </a:lvl1pPr>
          </a:lstStyle>
          <a:p>
            <a:pPr lvl="0"/>
            <a:r>
              <a:rPr lang="en-US" dirty="0"/>
              <a:t>Heading goes here. Maximum one line</a:t>
            </a:r>
          </a:p>
        </p:txBody>
      </p:sp>
      <p:sp>
        <p:nvSpPr>
          <p:cNvPr id="11" name="Rectangle 10"/>
          <p:cNvSpPr/>
          <p:nvPr userDrawn="1"/>
        </p:nvSpPr>
        <p:spPr>
          <a:xfrm>
            <a:off x="819151" y="1235589"/>
            <a:ext cx="192000" cy="359997"/>
          </a:xfrm>
          <a:prstGeom prst="rect">
            <a:avLst/>
          </a:prstGeom>
          <a:solidFill>
            <a:srgbClr val="34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Content Placeholder 16"/>
          <p:cNvSpPr>
            <a:spLocks noGrp="1"/>
          </p:cNvSpPr>
          <p:nvPr>
            <p:ph sz="quarter" idx="11" hasCustomPrompt="1"/>
          </p:nvPr>
        </p:nvSpPr>
        <p:spPr>
          <a:xfrm>
            <a:off x="1049040" y="1162613"/>
            <a:ext cx="10330161" cy="65475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i="0" baseline="0">
                <a:solidFill>
                  <a:srgbClr val="000000"/>
                </a:solidFill>
                <a:latin typeface="Open Sans"/>
                <a:cs typeface="Open San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 Heading goes here. Maximum two lines. </a:t>
            </a:r>
          </a:p>
        </p:txBody>
      </p:sp>
    </p:spTree>
    <p:extLst>
      <p:ext uri="{BB962C8B-B14F-4D97-AF65-F5344CB8AC3E}">
        <p14:creationId xmlns:p14="http://schemas.microsoft.com/office/powerpoint/2010/main" val="288913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srcRect/>
          <a:stretch>
            <a:fillRect/>
          </a:stretch>
        </a:blipFill>
        <a:effectLst/>
      </p:bgPr>
    </p:bg>
    <p:spTree>
      <p:nvGrpSpPr>
        <p:cNvPr id="1" name=""/>
        <p:cNvGrpSpPr/>
        <p:nvPr/>
      </p:nvGrpSpPr>
      <p:grpSpPr>
        <a:xfrm>
          <a:off x="0" y="0"/>
          <a:ext cx="0" cy="0"/>
          <a:chOff x="0" y="0"/>
          <a:chExt cx="0" cy="0"/>
        </a:xfrm>
      </p:grpSpPr>
      <p:sp>
        <p:nvSpPr>
          <p:cNvPr id="8" name="Content Placeholder 16"/>
          <p:cNvSpPr txBox="1">
            <a:spLocks/>
          </p:cNvSpPr>
          <p:nvPr userDrawn="1"/>
        </p:nvSpPr>
        <p:spPr>
          <a:xfrm>
            <a:off x="663285" y="555456"/>
            <a:ext cx="10715916" cy="562929"/>
          </a:xfrm>
          <a:prstGeom prst="rect">
            <a:avLst/>
          </a:prstGeom>
        </p:spPr>
        <p:txBody>
          <a:bodyPr vert="horz"/>
          <a:lstStyle>
            <a:lvl1pPr marL="0" indent="0" algn="l" defTabSz="457200" rtl="0" eaLnBrk="1" latinLnBrk="0" hangingPunct="1">
              <a:spcBef>
                <a:spcPct val="20000"/>
              </a:spcBef>
              <a:buFont typeface="Arial"/>
              <a:buNone/>
              <a:defRPr sz="2600" b="1" i="0" kern="1200">
                <a:solidFill>
                  <a:srgbClr val="3498DB"/>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600" dirty="0"/>
          </a:p>
        </p:txBody>
      </p:sp>
      <p:pic>
        <p:nvPicPr>
          <p:cNvPr id="2" name="Picture 1" descr="MyCricket-White.eps"/>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317527" y="6247224"/>
            <a:ext cx="628544" cy="507226"/>
          </a:xfrm>
          <a:prstGeom prst="rect">
            <a:avLst/>
          </a:prstGeom>
        </p:spPr>
      </p:pic>
    </p:spTree>
    <p:extLst>
      <p:ext uri="{BB962C8B-B14F-4D97-AF65-F5344CB8AC3E}">
        <p14:creationId xmlns:p14="http://schemas.microsoft.com/office/powerpoint/2010/main" val="2823481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mycricketsupport.cricket.com.au/hc/en-us/categories/200148454-Scorers" TargetMode="External"/><Relationship Id="rId2" Type="http://schemas.openxmlformats.org/officeDocument/2006/relationships/hyperlink" Target="https://mycricketsupport.cricket.com.au/hc/en-us/articles/115003722883-How-to-use-the-Demo-Match"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ycricket live score">
            <a:extLst>
              <a:ext uri="{FF2B5EF4-FFF2-40B4-BE49-F238E27FC236}">
                <a16:creationId xmlns:a16="http://schemas.microsoft.com/office/drawing/2014/main" id="{F9407F41-5841-4F34-8CFA-D5986545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651" y="593651"/>
            <a:ext cx="5670698" cy="567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syd2-1.xx.fbcdn.net/v/t1.15752-9/47504578_524039101414299_5181871226510901248_n.png?_nc_cat=108&amp;_nc_ht=scontent-syd2-1.xx&amp;oh=2c48dbcdc980697f410729d549142b61&amp;oe=5CA854CF">
            <a:extLst>
              <a:ext uri="{FF2B5EF4-FFF2-40B4-BE49-F238E27FC236}">
                <a16:creationId xmlns:a16="http://schemas.microsoft.com/office/drawing/2014/main" id="{EAA57E27-E94E-4032-976D-6B03FF965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184" y="582190"/>
            <a:ext cx="3202661" cy="5693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syd2-1.xx.fbcdn.net/v/t1.15752-9/47463230_271255490248969_4695626571497603072_n.png?_nc_cat=102&amp;_nc_ht=scontent-syd2-1.xx&amp;oh=26ceaa70621a78fec8ff2a617b495d66&amp;oe=5C6BC558">
            <a:extLst>
              <a:ext uri="{FF2B5EF4-FFF2-40B4-BE49-F238E27FC236}">
                <a16:creationId xmlns:a16="http://schemas.microsoft.com/office/drawing/2014/main" id="{123ABD39-FB22-49A5-9B55-BD8ADF413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154" y="582190"/>
            <a:ext cx="3202662" cy="569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9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F0821-CCFD-40FE-898D-1A3D317F8407}"/>
              </a:ext>
            </a:extLst>
          </p:cNvPr>
          <p:cNvPicPr>
            <a:picLocks noChangeAspect="1"/>
          </p:cNvPicPr>
          <p:nvPr/>
        </p:nvPicPr>
        <p:blipFill>
          <a:blip r:embed="rId2"/>
          <a:stretch>
            <a:fillRect/>
          </a:stretch>
        </p:blipFill>
        <p:spPr>
          <a:xfrm>
            <a:off x="2521849" y="318906"/>
            <a:ext cx="6870245" cy="3379769"/>
          </a:xfrm>
          <a:prstGeom prst="rect">
            <a:avLst/>
          </a:prstGeom>
        </p:spPr>
      </p:pic>
      <p:pic>
        <p:nvPicPr>
          <p:cNvPr id="3" name="Picture 2">
            <a:extLst>
              <a:ext uri="{FF2B5EF4-FFF2-40B4-BE49-F238E27FC236}">
                <a16:creationId xmlns:a16="http://schemas.microsoft.com/office/drawing/2014/main" id="{EB8B6AC8-AFAA-4079-B1DD-9C47836C6F34}"/>
              </a:ext>
            </a:extLst>
          </p:cNvPr>
          <p:cNvPicPr>
            <a:picLocks noChangeAspect="1"/>
          </p:cNvPicPr>
          <p:nvPr/>
        </p:nvPicPr>
        <p:blipFill>
          <a:blip r:embed="rId3"/>
          <a:stretch>
            <a:fillRect/>
          </a:stretch>
        </p:blipFill>
        <p:spPr>
          <a:xfrm>
            <a:off x="2521848" y="3892098"/>
            <a:ext cx="3339792" cy="2915871"/>
          </a:xfrm>
          <a:prstGeom prst="rect">
            <a:avLst/>
          </a:prstGeom>
        </p:spPr>
      </p:pic>
      <p:pic>
        <p:nvPicPr>
          <p:cNvPr id="4" name="Picture 3">
            <a:extLst>
              <a:ext uri="{FF2B5EF4-FFF2-40B4-BE49-F238E27FC236}">
                <a16:creationId xmlns:a16="http://schemas.microsoft.com/office/drawing/2014/main" id="{B045614A-A4B5-4397-89AB-9B83CEF29099}"/>
              </a:ext>
            </a:extLst>
          </p:cNvPr>
          <p:cNvPicPr>
            <a:picLocks noChangeAspect="1"/>
          </p:cNvPicPr>
          <p:nvPr/>
        </p:nvPicPr>
        <p:blipFill>
          <a:blip r:embed="rId4"/>
          <a:stretch>
            <a:fillRect/>
          </a:stretch>
        </p:blipFill>
        <p:spPr>
          <a:xfrm>
            <a:off x="6052301" y="3892099"/>
            <a:ext cx="3339792" cy="2850989"/>
          </a:xfrm>
          <a:prstGeom prst="rect">
            <a:avLst/>
          </a:prstGeom>
        </p:spPr>
      </p:pic>
    </p:spTree>
    <p:extLst>
      <p:ext uri="{BB962C8B-B14F-4D97-AF65-F5344CB8AC3E}">
        <p14:creationId xmlns:p14="http://schemas.microsoft.com/office/powerpoint/2010/main" val="379170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13858" y="1837424"/>
            <a:ext cx="10564283" cy="4189841"/>
          </a:xfrm>
        </p:spPr>
        <p:txBody>
          <a:bodyPr/>
          <a:lstStyle/>
          <a:p>
            <a:pPr marL="1085850" lvl="1" indent="-342900">
              <a:buFont typeface="Arial" panose="020B0604020202020204" pitchFamily="34" charset="0"/>
              <a:buChar char="•"/>
            </a:pPr>
            <a:r>
              <a:rPr lang="en-US" sz="2000" dirty="0"/>
              <a:t>Available and FREE on any smart phone or tablet device </a:t>
            </a:r>
          </a:p>
          <a:p>
            <a:pPr marL="1085850" lvl="1" indent="-342900">
              <a:buFont typeface="Arial" panose="020B0604020202020204" pitchFamily="34" charset="0"/>
              <a:buChar char="•"/>
            </a:pPr>
            <a:r>
              <a:rPr lang="en-US" sz="2000" dirty="0"/>
              <a:t>User friendly for scorers of all levels / experience</a:t>
            </a:r>
          </a:p>
          <a:p>
            <a:pPr marL="1085850" lvl="1" indent="-342900">
              <a:buFont typeface="Arial" panose="020B0604020202020204" pitchFamily="34" charset="0"/>
              <a:buChar char="•"/>
            </a:pPr>
            <a:r>
              <a:rPr lang="en-US" sz="2000" dirty="0"/>
              <a:t>Fully compatible with CA Junior Formats</a:t>
            </a:r>
          </a:p>
          <a:p>
            <a:pPr marL="1085850" lvl="1" indent="-342900">
              <a:buFont typeface="Arial" panose="020B0604020202020204" pitchFamily="34" charset="0"/>
              <a:buChar char="•"/>
            </a:pPr>
            <a:r>
              <a:rPr lang="en-US" sz="2000" dirty="0"/>
              <a:t>No Need to Enter Full Scorecards and results onto MyCricket</a:t>
            </a:r>
          </a:p>
          <a:p>
            <a:pPr marL="1085850" lvl="1" indent="-342900">
              <a:buFont typeface="Arial" panose="020B0604020202020204" pitchFamily="34" charset="0"/>
              <a:buChar char="•"/>
            </a:pPr>
            <a:r>
              <a:rPr lang="en-US" sz="2000" dirty="0"/>
              <a:t>Enhanced Reporting – Wagon Wheels, Ball by Ball Commentary</a:t>
            </a:r>
          </a:p>
          <a:p>
            <a:pPr marL="1085850" lvl="1" indent="-342900">
              <a:buFont typeface="Arial" panose="020B0604020202020204" pitchFamily="34" charset="0"/>
              <a:buChar char="•"/>
            </a:pPr>
            <a:r>
              <a:rPr lang="en-US" sz="2000" dirty="0"/>
              <a:t>Add ‘Unknown’ Player or ‘Substitute’ Player</a:t>
            </a:r>
          </a:p>
          <a:p>
            <a:pPr marL="1085850" lvl="1" indent="-342900">
              <a:buFont typeface="Arial" panose="020B0604020202020204" pitchFamily="34" charset="0"/>
              <a:buChar char="•"/>
            </a:pPr>
            <a:r>
              <a:rPr lang="en-US" sz="2000" dirty="0">
                <a:solidFill>
                  <a:prstClr val="black"/>
                </a:solidFill>
              </a:rPr>
              <a:t>Low data &amp; battery consumption</a:t>
            </a:r>
          </a:p>
          <a:p>
            <a:pPr marL="1085850" lvl="1" indent="-342900">
              <a:buFont typeface="Arial" panose="020B0604020202020204" pitchFamily="34" charset="0"/>
              <a:buChar char="•"/>
            </a:pPr>
            <a:r>
              <a:rPr lang="en-US" sz="2000" dirty="0">
                <a:solidFill>
                  <a:prstClr val="black"/>
                </a:solidFill>
              </a:rPr>
              <a:t>Split Innings</a:t>
            </a:r>
          </a:p>
          <a:p>
            <a:pPr marL="1085850" lvl="1" indent="-342900">
              <a:buFont typeface="Arial" panose="020B0604020202020204" pitchFamily="34" charset="0"/>
              <a:buChar char="•"/>
            </a:pPr>
            <a:r>
              <a:rPr lang="en-US" sz="2000" dirty="0">
                <a:solidFill>
                  <a:prstClr val="black"/>
                </a:solidFill>
              </a:rPr>
              <a:t>Duckworth Lewis system</a:t>
            </a:r>
          </a:p>
          <a:p>
            <a:pPr marL="1085850" lvl="1" indent="-342900">
              <a:buFont typeface="Arial" panose="020B0604020202020204" pitchFamily="34" charset="0"/>
              <a:buChar char="•"/>
            </a:pPr>
            <a:endParaRPr lang="en-US" sz="2000" dirty="0">
              <a:solidFill>
                <a:prstClr val="black"/>
              </a:solidFill>
            </a:endParaRPr>
          </a:p>
          <a:p>
            <a:pPr lvl="1" indent="0">
              <a:buNone/>
            </a:pPr>
            <a:endParaRPr lang="en-US" sz="2000" dirty="0">
              <a:solidFill>
                <a:prstClr val="black"/>
              </a:solidFill>
            </a:endParaRPr>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AU" sz="2000" dirty="0"/>
          </a:p>
        </p:txBody>
      </p:sp>
      <p:sp>
        <p:nvSpPr>
          <p:cNvPr id="3" name="Content Placeholder 2"/>
          <p:cNvSpPr>
            <a:spLocks noGrp="1"/>
          </p:cNvSpPr>
          <p:nvPr>
            <p:ph sz="quarter" idx="10"/>
          </p:nvPr>
        </p:nvSpPr>
        <p:spPr/>
        <p:txBody>
          <a:bodyPr/>
          <a:lstStyle/>
          <a:p>
            <a:r>
              <a:rPr lang="en-US" dirty="0"/>
              <a:t>MyCricket Live Score App – Benefits &amp; Features</a:t>
            </a:r>
            <a:endParaRPr lang="en-AU" dirty="0"/>
          </a:p>
        </p:txBody>
      </p:sp>
    </p:spTree>
    <p:extLst>
      <p:ext uri="{BB962C8B-B14F-4D97-AF65-F5344CB8AC3E}">
        <p14:creationId xmlns:p14="http://schemas.microsoft.com/office/powerpoint/2010/main" val="365109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213624" y="1817365"/>
            <a:ext cx="7658753" cy="3914121"/>
          </a:xfrm>
        </p:spPr>
        <p:txBody>
          <a:bodyPr/>
          <a:lstStyle/>
          <a:p>
            <a:pPr marL="342900" indent="-342900">
              <a:buFont typeface="Arial" panose="020B0604020202020204" pitchFamily="34" charset="0"/>
              <a:buChar char="•"/>
            </a:pPr>
            <a:r>
              <a:rPr lang="en-US" sz="2000" dirty="0"/>
              <a:t>Scorers only need to be online at two points, and both can be done at home either side of the game:</a:t>
            </a:r>
          </a:p>
          <a:p>
            <a:pPr marL="1200150" lvl="1" indent="-457200">
              <a:buFont typeface="+mj-lt"/>
              <a:buAutoNum type="arabicPeriod"/>
            </a:pPr>
            <a:r>
              <a:rPr lang="en-US" sz="2000" dirty="0"/>
              <a:t>Login to the Scorer App and download your match</a:t>
            </a:r>
          </a:p>
          <a:p>
            <a:pPr marL="1200150" lvl="1" indent="-457200">
              <a:buFont typeface="+mj-lt"/>
              <a:buAutoNum type="arabicPeriod"/>
            </a:pPr>
            <a:r>
              <a:rPr lang="en-US" sz="2000" dirty="0"/>
              <a:t>Sync any results from the App to MyCricket</a:t>
            </a:r>
          </a:p>
          <a:p>
            <a:pPr marL="1200150" lvl="1" indent="-457200">
              <a:buFont typeface="+mj-lt"/>
              <a:buAutoNum type="arabicPeriod"/>
            </a:pPr>
            <a:endParaRPr lang="en-US" sz="2000" dirty="0"/>
          </a:p>
          <a:p>
            <a:pPr marL="457200" indent="-457200">
              <a:buFont typeface="Arial" panose="020B0604020202020204" pitchFamily="34" charset="0"/>
              <a:buChar char="•"/>
            </a:pPr>
            <a:r>
              <a:rPr lang="en-US" sz="2000" b="1" dirty="0"/>
              <a:t>All scoring can be done offline and will remain within the App until you sync the results.</a:t>
            </a:r>
          </a:p>
          <a:p>
            <a:pPr marL="457200"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dirty="0"/>
              <a:t>Testing showed most scoring could be done in a day without the need of a battery pack (limit use of other apps though)</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The App uses approx. 500KB of data per 80 overs</a:t>
            </a:r>
            <a:endParaRPr lang="en-AU" sz="2000" dirty="0"/>
          </a:p>
        </p:txBody>
      </p:sp>
      <p:sp>
        <p:nvSpPr>
          <p:cNvPr id="3" name="Content Placeholder 2"/>
          <p:cNvSpPr>
            <a:spLocks noGrp="1"/>
          </p:cNvSpPr>
          <p:nvPr>
            <p:ph sz="quarter" idx="10"/>
          </p:nvPr>
        </p:nvSpPr>
        <p:spPr/>
        <p:txBody>
          <a:bodyPr/>
          <a:lstStyle/>
          <a:p>
            <a:r>
              <a:rPr lang="en-US" dirty="0"/>
              <a:t>Online vs. Offline</a:t>
            </a:r>
            <a:endParaRPr lang="en-AU" dirty="0"/>
          </a:p>
        </p:txBody>
      </p:sp>
      <p:sp>
        <p:nvSpPr>
          <p:cNvPr id="4" name="Content Placeholder 3"/>
          <p:cNvSpPr>
            <a:spLocks noGrp="1"/>
          </p:cNvSpPr>
          <p:nvPr>
            <p:ph sz="quarter" idx="11"/>
          </p:nvPr>
        </p:nvSpPr>
        <p:spPr/>
        <p:txBody>
          <a:bodyPr/>
          <a:lstStyle/>
          <a:p>
            <a:r>
              <a:rPr lang="en-US" dirty="0"/>
              <a:t>A common thought is you must be online to use the Live Score App – this is FALSE</a:t>
            </a:r>
            <a:endParaRPr lang="en-AU" dirty="0"/>
          </a:p>
        </p:txBody>
      </p:sp>
      <p:pic>
        <p:nvPicPr>
          <p:cNvPr id="6" name="Picture 5">
            <a:extLst>
              <a:ext uri="{FF2B5EF4-FFF2-40B4-BE49-F238E27FC236}">
                <a16:creationId xmlns:a16="http://schemas.microsoft.com/office/drawing/2014/main" id="{26EC7C52-D147-4E02-9D97-231C6CECD09A}"/>
              </a:ext>
            </a:extLst>
          </p:cNvPr>
          <p:cNvPicPr>
            <a:picLocks noChangeAspect="1"/>
          </p:cNvPicPr>
          <p:nvPr/>
        </p:nvPicPr>
        <p:blipFill>
          <a:blip r:embed="rId2"/>
          <a:stretch>
            <a:fillRect/>
          </a:stretch>
        </p:blipFill>
        <p:spPr>
          <a:xfrm>
            <a:off x="813324" y="1867059"/>
            <a:ext cx="2400300" cy="4333875"/>
          </a:xfrm>
          <a:prstGeom prst="rect">
            <a:avLst/>
          </a:prstGeom>
        </p:spPr>
      </p:pic>
    </p:spTree>
    <p:extLst>
      <p:ext uri="{BB962C8B-B14F-4D97-AF65-F5344CB8AC3E}">
        <p14:creationId xmlns:p14="http://schemas.microsoft.com/office/powerpoint/2010/main" val="213410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14917" y="2085358"/>
            <a:ext cx="5454315" cy="4772641"/>
          </a:xfrm>
        </p:spPr>
        <p:txBody>
          <a:bodyPr/>
          <a:lstStyle/>
          <a:p>
            <a:pPr marL="342900" indent="-342900">
              <a:buFont typeface="Arial" panose="020B0604020202020204" pitchFamily="34" charset="0"/>
              <a:buChar char="•"/>
            </a:pPr>
            <a:r>
              <a:rPr lang="en-US" sz="2000" dirty="0"/>
              <a:t>Scorers from both teams are welcome to use the MyCricket Live Scorer App together on two devices … however only one should be syncing results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When exiting a match for now you will be prompted to either lock or unlock the match for another user</a:t>
            </a:r>
          </a:p>
          <a:p>
            <a:endParaRPr lang="en-US" sz="2000" dirty="0"/>
          </a:p>
        </p:txBody>
      </p:sp>
      <p:sp>
        <p:nvSpPr>
          <p:cNvPr id="3" name="Content Placeholder 2"/>
          <p:cNvSpPr>
            <a:spLocks noGrp="1"/>
          </p:cNvSpPr>
          <p:nvPr>
            <p:ph sz="quarter" idx="10"/>
          </p:nvPr>
        </p:nvSpPr>
        <p:spPr/>
        <p:txBody>
          <a:bodyPr/>
          <a:lstStyle/>
          <a:p>
            <a:r>
              <a:rPr lang="en-US" dirty="0"/>
              <a:t>Scoring from Multiple Devices</a:t>
            </a:r>
            <a:endParaRPr lang="en-AU" dirty="0"/>
          </a:p>
        </p:txBody>
      </p:sp>
      <p:sp>
        <p:nvSpPr>
          <p:cNvPr id="4" name="Content Placeholder 3"/>
          <p:cNvSpPr>
            <a:spLocks noGrp="1"/>
          </p:cNvSpPr>
          <p:nvPr>
            <p:ph sz="quarter" idx="11"/>
          </p:nvPr>
        </p:nvSpPr>
        <p:spPr/>
        <p:txBody>
          <a:bodyPr/>
          <a:lstStyle/>
          <a:p>
            <a:r>
              <a:rPr lang="en-US" dirty="0"/>
              <a:t>Locking and unlocking matches</a:t>
            </a:r>
            <a:endParaRPr lang="en-AU" dirty="0"/>
          </a:p>
        </p:txBody>
      </p:sp>
      <p:pic>
        <p:nvPicPr>
          <p:cNvPr id="5" name="Picture 4">
            <a:extLst>
              <a:ext uri="{FF2B5EF4-FFF2-40B4-BE49-F238E27FC236}">
                <a16:creationId xmlns:a16="http://schemas.microsoft.com/office/drawing/2014/main" id="{DDEE932F-E22D-4DB3-B2C2-2342F006EB12}"/>
              </a:ext>
            </a:extLst>
          </p:cNvPr>
          <p:cNvPicPr>
            <a:picLocks noChangeAspect="1"/>
          </p:cNvPicPr>
          <p:nvPr/>
        </p:nvPicPr>
        <p:blipFill rotWithShape="1">
          <a:blip r:embed="rId2"/>
          <a:srcRect r="39749"/>
          <a:stretch/>
        </p:blipFill>
        <p:spPr>
          <a:xfrm>
            <a:off x="6766997" y="1069044"/>
            <a:ext cx="4126861" cy="4719911"/>
          </a:xfrm>
          <a:prstGeom prst="rect">
            <a:avLst/>
          </a:prstGeom>
        </p:spPr>
      </p:pic>
    </p:spTree>
    <p:extLst>
      <p:ext uri="{BB962C8B-B14F-4D97-AF65-F5344CB8AC3E}">
        <p14:creationId xmlns:p14="http://schemas.microsoft.com/office/powerpoint/2010/main" val="78395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47212" y="2103439"/>
            <a:ext cx="7759323" cy="3659255"/>
          </a:xfrm>
        </p:spPr>
        <p:txBody>
          <a:bodyPr/>
          <a:lstStyle/>
          <a:p>
            <a:pPr marL="171450" indent="-171450">
              <a:buFont typeface="Arial" panose="020B0604020202020204" pitchFamily="34" charset="0"/>
              <a:buChar char="•"/>
            </a:pPr>
            <a:r>
              <a:rPr lang="en-US" sz="1800" dirty="0"/>
              <a:t>Users will need a MyCricket login created by their club / association with Person and Results Manager access.</a:t>
            </a:r>
          </a:p>
          <a:p>
            <a:pPr marL="171450" indent="-171450">
              <a:buFont typeface="Arial" panose="020B0604020202020204" pitchFamily="34" charset="0"/>
              <a:buChar char="•"/>
            </a:pPr>
            <a:r>
              <a:rPr lang="en-US" sz="1800" b="1" i="1" dirty="0"/>
              <a:t>Essential that players are active in your club, and registered to the association for MyCricket Live App to work best</a:t>
            </a:r>
          </a:p>
          <a:p>
            <a:pPr marL="171450" indent="-171450">
              <a:buFont typeface="Arial" panose="020B0604020202020204" pitchFamily="34" charset="0"/>
              <a:buChar char="•"/>
            </a:pPr>
            <a:r>
              <a:rPr lang="en-US" sz="1800" dirty="0"/>
              <a:t>The Association will create fixtures and set initial formats (</a:t>
            </a:r>
            <a:r>
              <a:rPr lang="en-US" sz="1800" dirty="0" err="1"/>
              <a:t>eg.</a:t>
            </a:r>
            <a:r>
              <a:rPr lang="en-US" sz="1800" dirty="0"/>
              <a:t> One Day 50 over match, Junior Formats, 2 day match)</a:t>
            </a:r>
            <a:endParaRPr lang="en-US" sz="1800" b="1" i="1" dirty="0"/>
          </a:p>
          <a:p>
            <a:pPr marL="171450" indent="-171450">
              <a:buFont typeface="Arial" panose="020B0604020202020204" pitchFamily="34" charset="0"/>
              <a:buChar char="•"/>
            </a:pPr>
            <a:r>
              <a:rPr lang="en-US" sz="1800" dirty="0"/>
              <a:t>Recommend selecting teams / squads via the Admin site prior to the match where possible.</a:t>
            </a:r>
          </a:p>
          <a:p>
            <a:pPr marL="171450" indent="-171450">
              <a:buFont typeface="Arial" panose="020B0604020202020204" pitchFamily="34" charset="0"/>
              <a:buChar char="•"/>
            </a:pPr>
            <a:r>
              <a:rPr lang="en-US" sz="1800" dirty="0"/>
              <a:t>Still recommend keeping a scorebook (2 scorers per game)</a:t>
            </a:r>
          </a:p>
          <a:p>
            <a:pPr marL="171450" indent="-171450">
              <a:buFont typeface="Arial" panose="020B0604020202020204" pitchFamily="34" charset="0"/>
              <a:buChar char="•"/>
            </a:pPr>
            <a:r>
              <a:rPr lang="en-US" sz="1800" dirty="0"/>
              <a:t>If using the MyCricket Live Score App the Admin site becomes a check and confirm process only</a:t>
            </a:r>
            <a:endParaRPr lang="en-AU" sz="1800" dirty="0"/>
          </a:p>
        </p:txBody>
      </p:sp>
      <p:sp>
        <p:nvSpPr>
          <p:cNvPr id="3" name="Content Placeholder 2"/>
          <p:cNvSpPr>
            <a:spLocks noGrp="1"/>
          </p:cNvSpPr>
          <p:nvPr>
            <p:ph sz="quarter" idx="10"/>
          </p:nvPr>
        </p:nvSpPr>
        <p:spPr/>
        <p:txBody>
          <a:bodyPr/>
          <a:lstStyle/>
          <a:p>
            <a:r>
              <a:rPr lang="en-US" dirty="0"/>
              <a:t>Admin Tasks</a:t>
            </a:r>
            <a:endParaRPr lang="en-AU" dirty="0"/>
          </a:p>
        </p:txBody>
      </p:sp>
      <p:sp>
        <p:nvSpPr>
          <p:cNvPr id="4" name="Content Placeholder 3"/>
          <p:cNvSpPr>
            <a:spLocks noGrp="1"/>
          </p:cNvSpPr>
          <p:nvPr>
            <p:ph sz="quarter" idx="11"/>
          </p:nvPr>
        </p:nvSpPr>
        <p:spPr/>
        <p:txBody>
          <a:bodyPr/>
          <a:lstStyle/>
          <a:p>
            <a:r>
              <a:rPr lang="en-US" dirty="0"/>
              <a:t>The MyCricket Live Score App talks directly to the MyCricket Admin site</a:t>
            </a:r>
            <a:endParaRPr lang="en-AU" dirty="0"/>
          </a:p>
        </p:txBody>
      </p:sp>
    </p:spTree>
    <p:extLst>
      <p:ext uri="{BB962C8B-B14F-4D97-AF65-F5344CB8AC3E}">
        <p14:creationId xmlns:p14="http://schemas.microsoft.com/office/powerpoint/2010/main" val="1677982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MyCricket Admin Website</a:t>
            </a:r>
            <a:endParaRPr lang="en-AU" dirty="0"/>
          </a:p>
        </p:txBody>
      </p:sp>
      <p:sp>
        <p:nvSpPr>
          <p:cNvPr id="4" name="Content Placeholder 3"/>
          <p:cNvSpPr>
            <a:spLocks noGrp="1"/>
          </p:cNvSpPr>
          <p:nvPr>
            <p:ph sz="quarter" idx="11"/>
          </p:nvPr>
        </p:nvSpPr>
        <p:spPr/>
        <p:txBody>
          <a:bodyPr/>
          <a:lstStyle/>
          <a:p>
            <a:r>
              <a:rPr lang="en-US" dirty="0"/>
              <a:t>MyCricket Administration site – use this to set everything up, and use the same Login details you’ve got from your club. All tasks in the TEAMS Tab.</a:t>
            </a:r>
            <a:endParaRPr lang="en-AU" dirty="0"/>
          </a:p>
        </p:txBody>
      </p:sp>
      <p:pic>
        <p:nvPicPr>
          <p:cNvPr id="6" name="Content Placeholder 5"/>
          <p:cNvPicPr>
            <a:picLocks noGrp="1" noChangeAspect="1"/>
          </p:cNvPicPr>
          <p:nvPr>
            <p:ph sz="quarter" idx="12"/>
          </p:nvPr>
        </p:nvPicPr>
        <p:blipFill>
          <a:blip r:embed="rId2"/>
          <a:stretch>
            <a:fillRect/>
          </a:stretch>
        </p:blipFill>
        <p:spPr>
          <a:xfrm>
            <a:off x="741426" y="2021847"/>
            <a:ext cx="5284692" cy="3003582"/>
          </a:xfrm>
          <a:prstGeom prst="rect">
            <a:avLst/>
          </a:prstGeom>
        </p:spPr>
      </p:pic>
      <p:pic>
        <p:nvPicPr>
          <p:cNvPr id="5" name="Content Placeholder 4">
            <a:extLst>
              <a:ext uri="{FF2B5EF4-FFF2-40B4-BE49-F238E27FC236}">
                <a16:creationId xmlns:a16="http://schemas.microsoft.com/office/drawing/2014/main" id="{CA3CDCCF-41EC-4E21-8478-4C2F1A8D2A3C}"/>
              </a:ext>
            </a:extLst>
          </p:cNvPr>
          <p:cNvPicPr>
            <a:picLocks noChangeAspect="1"/>
          </p:cNvPicPr>
          <p:nvPr/>
        </p:nvPicPr>
        <p:blipFill>
          <a:blip r:embed="rId3"/>
          <a:stretch>
            <a:fillRect/>
          </a:stretch>
        </p:blipFill>
        <p:spPr>
          <a:xfrm>
            <a:off x="6214120" y="2021847"/>
            <a:ext cx="5236454" cy="3003582"/>
          </a:xfrm>
          <a:prstGeom prst="rect">
            <a:avLst/>
          </a:prstGeom>
        </p:spPr>
      </p:pic>
      <p:sp>
        <p:nvSpPr>
          <p:cNvPr id="2" name="TextBox 1">
            <a:extLst>
              <a:ext uri="{FF2B5EF4-FFF2-40B4-BE49-F238E27FC236}">
                <a16:creationId xmlns:a16="http://schemas.microsoft.com/office/drawing/2014/main" id="{C73F4B34-D08F-4A4F-99FB-BE882A48F138}"/>
              </a:ext>
            </a:extLst>
          </p:cNvPr>
          <p:cNvSpPr txBox="1"/>
          <p:nvPr/>
        </p:nvSpPr>
        <p:spPr>
          <a:xfrm>
            <a:off x="7033693" y="5387610"/>
            <a:ext cx="6117928" cy="307777"/>
          </a:xfrm>
          <a:prstGeom prst="rect">
            <a:avLst/>
          </a:prstGeom>
          <a:noFill/>
        </p:spPr>
        <p:txBody>
          <a:bodyPr wrap="square" rtlCol="0">
            <a:spAutoFit/>
          </a:bodyPr>
          <a:lstStyle/>
          <a:p>
            <a:pPr lvl="0" defTabSz="457200">
              <a:spcBef>
                <a:spcPct val="20000"/>
              </a:spcBef>
            </a:pPr>
            <a:r>
              <a:rPr lang="en-US" sz="1400" b="1" dirty="0">
                <a:solidFill>
                  <a:srgbClr val="000000"/>
                </a:solidFill>
                <a:latin typeface="Open Sans"/>
              </a:rPr>
              <a:t>TEAMS Tab … Matches -&gt; Select Team</a:t>
            </a:r>
            <a:endParaRPr lang="en-AU" sz="1400" b="1" dirty="0">
              <a:solidFill>
                <a:srgbClr val="000000"/>
              </a:solidFill>
              <a:latin typeface="Open Sans"/>
            </a:endParaRPr>
          </a:p>
        </p:txBody>
      </p:sp>
    </p:spTree>
    <p:extLst>
      <p:ext uri="{BB962C8B-B14F-4D97-AF65-F5344CB8AC3E}">
        <p14:creationId xmlns:p14="http://schemas.microsoft.com/office/powerpoint/2010/main" val="3232856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Match Set Up – GAME DAY</a:t>
            </a:r>
            <a:endParaRPr lang="en-AU" dirty="0"/>
          </a:p>
        </p:txBody>
      </p:sp>
      <p:sp>
        <p:nvSpPr>
          <p:cNvPr id="4" name="Content Placeholder 3"/>
          <p:cNvSpPr>
            <a:spLocks noGrp="1"/>
          </p:cNvSpPr>
          <p:nvPr>
            <p:ph sz="quarter" idx="11"/>
          </p:nvPr>
        </p:nvSpPr>
        <p:spPr/>
        <p:txBody>
          <a:bodyPr/>
          <a:lstStyle/>
          <a:p>
            <a:r>
              <a:rPr lang="en-US" dirty="0"/>
              <a:t>Login using your credentials and adjust the settings on your right.</a:t>
            </a:r>
            <a:endParaRPr lang="en-AU" dirty="0"/>
          </a:p>
        </p:txBody>
      </p:sp>
      <p:pic>
        <p:nvPicPr>
          <p:cNvPr id="5" name="Picture 4"/>
          <p:cNvPicPr>
            <a:picLocks noChangeAspect="1"/>
          </p:cNvPicPr>
          <p:nvPr/>
        </p:nvPicPr>
        <p:blipFill>
          <a:blip r:embed="rId2"/>
          <a:stretch>
            <a:fillRect/>
          </a:stretch>
        </p:blipFill>
        <p:spPr>
          <a:xfrm>
            <a:off x="812799" y="1777847"/>
            <a:ext cx="3037374" cy="4444409"/>
          </a:xfrm>
          <a:prstGeom prst="rect">
            <a:avLst/>
          </a:prstGeom>
        </p:spPr>
      </p:pic>
      <p:pic>
        <p:nvPicPr>
          <p:cNvPr id="3074" name="Picture 2" descr="http://support.interactsport.com/download/attachments/9733183/matches%20and%20settings1%20mycricket%20tablet.png?version=1&amp;modificationDate=1500701283000&amp;api=v2">
            <a:extLst>
              <a:ext uri="{FF2B5EF4-FFF2-40B4-BE49-F238E27FC236}">
                <a16:creationId xmlns:a16="http://schemas.microsoft.com/office/drawing/2014/main" id="{EC75B343-97C3-4C1B-9C9E-EDE25D07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579" y="1763453"/>
            <a:ext cx="6738627" cy="444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46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Team Selection</a:t>
            </a:r>
            <a:endParaRPr lang="en-AU" dirty="0"/>
          </a:p>
        </p:txBody>
      </p:sp>
      <p:sp>
        <p:nvSpPr>
          <p:cNvPr id="4" name="Content Placeholder 3"/>
          <p:cNvSpPr>
            <a:spLocks noGrp="1"/>
          </p:cNvSpPr>
          <p:nvPr>
            <p:ph sz="quarter" idx="11"/>
          </p:nvPr>
        </p:nvSpPr>
        <p:spPr/>
        <p:txBody>
          <a:bodyPr/>
          <a:lstStyle/>
          <a:p>
            <a:r>
              <a:rPr lang="en-US" dirty="0"/>
              <a:t>Next step after Match Settings … ensure all players are Registered to the Association. </a:t>
            </a:r>
          </a:p>
          <a:p>
            <a:r>
              <a:rPr lang="en-US" dirty="0"/>
              <a:t>You can create new players within the App. </a:t>
            </a:r>
            <a:endParaRPr lang="en-AU" dirty="0"/>
          </a:p>
        </p:txBody>
      </p:sp>
      <p:pic>
        <p:nvPicPr>
          <p:cNvPr id="8" name="Picture 7">
            <a:extLst>
              <a:ext uri="{FF2B5EF4-FFF2-40B4-BE49-F238E27FC236}">
                <a16:creationId xmlns:a16="http://schemas.microsoft.com/office/drawing/2014/main" id="{8CF47879-F6F8-4F89-95E5-B40B9A10704D}"/>
              </a:ext>
            </a:extLst>
          </p:cNvPr>
          <p:cNvPicPr>
            <a:picLocks noChangeAspect="1"/>
          </p:cNvPicPr>
          <p:nvPr/>
        </p:nvPicPr>
        <p:blipFill>
          <a:blip r:embed="rId2"/>
          <a:stretch>
            <a:fillRect/>
          </a:stretch>
        </p:blipFill>
        <p:spPr>
          <a:xfrm>
            <a:off x="1418539" y="1995646"/>
            <a:ext cx="2400300" cy="4333875"/>
          </a:xfrm>
          <a:prstGeom prst="rect">
            <a:avLst/>
          </a:prstGeom>
        </p:spPr>
      </p:pic>
      <p:pic>
        <p:nvPicPr>
          <p:cNvPr id="2" name="Picture 1">
            <a:extLst>
              <a:ext uri="{FF2B5EF4-FFF2-40B4-BE49-F238E27FC236}">
                <a16:creationId xmlns:a16="http://schemas.microsoft.com/office/drawing/2014/main" id="{5665B4B1-ECC5-4AA1-8403-C58F83848294}"/>
              </a:ext>
            </a:extLst>
          </p:cNvPr>
          <p:cNvPicPr>
            <a:picLocks noChangeAspect="1"/>
          </p:cNvPicPr>
          <p:nvPr/>
        </p:nvPicPr>
        <p:blipFill>
          <a:blip r:embed="rId3"/>
          <a:stretch>
            <a:fillRect/>
          </a:stretch>
        </p:blipFill>
        <p:spPr>
          <a:xfrm>
            <a:off x="4443306" y="1995646"/>
            <a:ext cx="5778500" cy="4333875"/>
          </a:xfrm>
          <a:prstGeom prst="rect">
            <a:avLst/>
          </a:prstGeom>
        </p:spPr>
      </p:pic>
    </p:spTree>
    <p:extLst>
      <p:ext uri="{BB962C8B-B14F-4D97-AF65-F5344CB8AC3E}">
        <p14:creationId xmlns:p14="http://schemas.microsoft.com/office/powerpoint/2010/main" val="2492950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Scoring</a:t>
            </a:r>
            <a:endParaRPr lang="en-AU" dirty="0"/>
          </a:p>
        </p:txBody>
      </p:sp>
      <p:sp>
        <p:nvSpPr>
          <p:cNvPr id="4" name="Content Placeholder 3"/>
          <p:cNvSpPr>
            <a:spLocks noGrp="1"/>
          </p:cNvSpPr>
          <p:nvPr>
            <p:ph sz="quarter" idx="11"/>
          </p:nvPr>
        </p:nvSpPr>
        <p:spPr/>
        <p:txBody>
          <a:bodyPr/>
          <a:lstStyle/>
          <a:p>
            <a:r>
              <a:rPr lang="en-US" dirty="0"/>
              <a:t>All Scoring and ball-by-ball editing happens on this screen.</a:t>
            </a:r>
            <a:endParaRPr lang="en-AU" dirty="0"/>
          </a:p>
        </p:txBody>
      </p:sp>
      <p:pic>
        <p:nvPicPr>
          <p:cNvPr id="6" name="Content Placeholder 5"/>
          <p:cNvPicPr>
            <a:picLocks noGrp="1" noChangeAspect="1"/>
          </p:cNvPicPr>
          <p:nvPr>
            <p:ph sz="quarter" idx="12"/>
          </p:nvPr>
        </p:nvPicPr>
        <p:blipFill>
          <a:blip r:embed="rId2"/>
          <a:stretch>
            <a:fillRect/>
          </a:stretch>
        </p:blipFill>
        <p:spPr>
          <a:xfrm>
            <a:off x="2310779" y="1817365"/>
            <a:ext cx="7361798" cy="4934218"/>
          </a:xfrm>
        </p:spPr>
      </p:pic>
    </p:spTree>
    <p:extLst>
      <p:ext uri="{BB962C8B-B14F-4D97-AF65-F5344CB8AC3E}">
        <p14:creationId xmlns:p14="http://schemas.microsoft.com/office/powerpoint/2010/main" val="176215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2310779" y="1758174"/>
            <a:ext cx="7867228" cy="863697"/>
          </a:xfrm>
        </p:spPr>
        <p:txBody>
          <a:bodyPr/>
          <a:lstStyle/>
          <a:p>
            <a:pPr marL="171450" indent="-171450">
              <a:buFont typeface="Arial" panose="020B0604020202020204" pitchFamily="34" charset="0"/>
              <a:buChar char="•"/>
            </a:pPr>
            <a:r>
              <a:rPr lang="en-US" sz="2000" dirty="0"/>
              <a:t>Available on all smart phones and tablets (iOS and Android)</a:t>
            </a:r>
          </a:p>
          <a:p>
            <a:pPr marL="171450" indent="-171450">
              <a:buFont typeface="Arial" panose="020B0604020202020204" pitchFamily="34" charset="0"/>
              <a:buChar char="•"/>
            </a:pPr>
            <a:r>
              <a:rPr lang="en-US" sz="2000" dirty="0"/>
              <a:t>Major part of the revamped MyCricket and Grassroots rebuild</a:t>
            </a:r>
            <a:endParaRPr lang="en-AU" dirty="0"/>
          </a:p>
        </p:txBody>
      </p:sp>
      <p:sp>
        <p:nvSpPr>
          <p:cNvPr id="3" name="Content Placeholder 2"/>
          <p:cNvSpPr>
            <a:spLocks noGrp="1"/>
          </p:cNvSpPr>
          <p:nvPr>
            <p:ph sz="quarter" idx="10"/>
          </p:nvPr>
        </p:nvSpPr>
        <p:spPr/>
        <p:txBody>
          <a:bodyPr/>
          <a:lstStyle/>
          <a:p>
            <a:r>
              <a:rPr lang="en-US" dirty="0"/>
              <a:t>New FREE MyCricket Live Score App</a:t>
            </a:r>
            <a:endParaRPr lang="en-AU" dirty="0"/>
          </a:p>
        </p:txBody>
      </p:sp>
      <p:sp>
        <p:nvSpPr>
          <p:cNvPr id="4" name="Content Placeholder 3"/>
          <p:cNvSpPr>
            <a:spLocks noGrp="1"/>
          </p:cNvSpPr>
          <p:nvPr>
            <p:ph sz="quarter" idx="11"/>
          </p:nvPr>
        </p:nvSpPr>
        <p:spPr/>
        <p:txBody>
          <a:bodyPr/>
          <a:lstStyle/>
          <a:p>
            <a:r>
              <a:rPr lang="en-US" dirty="0"/>
              <a:t>Search for “MyCricket Live Score” in the App store</a:t>
            </a:r>
            <a:endParaRPr lang="en-AU" dirty="0"/>
          </a:p>
        </p:txBody>
      </p:sp>
      <p:pic>
        <p:nvPicPr>
          <p:cNvPr id="7" name="Picture 6"/>
          <p:cNvPicPr>
            <a:picLocks noChangeAspect="1"/>
          </p:cNvPicPr>
          <p:nvPr/>
        </p:nvPicPr>
        <p:blipFill>
          <a:blip r:embed="rId2"/>
          <a:stretch>
            <a:fillRect/>
          </a:stretch>
        </p:blipFill>
        <p:spPr>
          <a:xfrm>
            <a:off x="3068099" y="2621871"/>
            <a:ext cx="6292042" cy="4018140"/>
          </a:xfrm>
          <a:prstGeom prst="rect">
            <a:avLst/>
          </a:prstGeom>
        </p:spPr>
      </p:pic>
    </p:spTree>
    <p:extLst>
      <p:ext uri="{BB962C8B-B14F-4D97-AF65-F5344CB8AC3E}">
        <p14:creationId xmlns:p14="http://schemas.microsoft.com/office/powerpoint/2010/main" val="4126475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EC3D4-1408-4267-8040-68D1C1464354}"/>
              </a:ext>
            </a:extLst>
          </p:cNvPr>
          <p:cNvPicPr>
            <a:picLocks noChangeAspect="1"/>
          </p:cNvPicPr>
          <p:nvPr/>
        </p:nvPicPr>
        <p:blipFill>
          <a:blip r:embed="rId2"/>
          <a:stretch>
            <a:fillRect/>
          </a:stretch>
        </p:blipFill>
        <p:spPr>
          <a:xfrm>
            <a:off x="2966593" y="3429001"/>
            <a:ext cx="5664054" cy="3325895"/>
          </a:xfrm>
          <a:prstGeom prst="rect">
            <a:avLst/>
          </a:prstGeom>
        </p:spPr>
      </p:pic>
      <p:pic>
        <p:nvPicPr>
          <p:cNvPr id="4" name="Picture 3">
            <a:extLst>
              <a:ext uri="{FF2B5EF4-FFF2-40B4-BE49-F238E27FC236}">
                <a16:creationId xmlns:a16="http://schemas.microsoft.com/office/drawing/2014/main" id="{EF6304C0-0E2C-462E-BA0E-F53B58B94896}"/>
              </a:ext>
            </a:extLst>
          </p:cNvPr>
          <p:cNvPicPr>
            <a:picLocks noChangeAspect="1"/>
          </p:cNvPicPr>
          <p:nvPr/>
        </p:nvPicPr>
        <p:blipFill>
          <a:blip r:embed="rId3"/>
          <a:stretch>
            <a:fillRect/>
          </a:stretch>
        </p:blipFill>
        <p:spPr>
          <a:xfrm>
            <a:off x="2966593" y="103106"/>
            <a:ext cx="5664054" cy="3303403"/>
          </a:xfrm>
          <a:prstGeom prst="rect">
            <a:avLst/>
          </a:prstGeom>
        </p:spPr>
      </p:pic>
    </p:spTree>
    <p:extLst>
      <p:ext uri="{BB962C8B-B14F-4D97-AF65-F5344CB8AC3E}">
        <p14:creationId xmlns:p14="http://schemas.microsoft.com/office/powerpoint/2010/main" val="38588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35188" y="2103438"/>
            <a:ext cx="7821612" cy="4144962"/>
          </a:xfrm>
        </p:spPr>
        <p:txBody>
          <a:bodyPr/>
          <a:lstStyle/>
          <a:p>
            <a:pPr marL="342900" indent="-342900">
              <a:buFont typeface="Arial" panose="020B0604020202020204" pitchFamily="34" charset="0"/>
              <a:buChar char="•"/>
            </a:pPr>
            <a:r>
              <a:rPr lang="en-US" sz="2000" dirty="0"/>
              <a:t>Open the App and “continue without logging in” to the demo match … 20 overs per innings with 4 per bowler.</a:t>
            </a:r>
          </a:p>
          <a:p>
            <a:pPr marL="342900" indent="-342900">
              <a:buFont typeface="Arial" panose="020B0604020202020204" pitchFamily="34" charset="0"/>
              <a:buChar char="•"/>
            </a:pPr>
            <a:r>
              <a:rPr lang="en-US" sz="2000" dirty="0"/>
              <a:t>Thunder won the toss and bowled … Score ball-by-ball</a:t>
            </a:r>
          </a:p>
          <a:p>
            <a:pPr marL="1085850" lvl="1" indent="-342900">
              <a:buFont typeface="Arial" panose="020B0604020202020204" pitchFamily="34" charset="0"/>
              <a:buChar char="•"/>
            </a:pPr>
            <a:r>
              <a:rPr lang="en-US" sz="2000" dirty="0"/>
              <a:t>Strike batter – </a:t>
            </a:r>
            <a:r>
              <a:rPr lang="en-US" sz="2000" dirty="0" err="1"/>
              <a:t>Stoinis</a:t>
            </a:r>
            <a:endParaRPr lang="en-US" sz="2000" dirty="0"/>
          </a:p>
          <a:p>
            <a:pPr marL="1085850" lvl="1" indent="-342900">
              <a:buFont typeface="Arial" panose="020B0604020202020204" pitchFamily="34" charset="0"/>
              <a:buChar char="•"/>
            </a:pPr>
            <a:r>
              <a:rPr lang="en-US" sz="2000" dirty="0"/>
              <a:t>Non-strike batter – Wright</a:t>
            </a:r>
          </a:p>
          <a:p>
            <a:pPr marL="1085850" lvl="1" indent="-342900">
              <a:buFont typeface="Arial" panose="020B0604020202020204" pitchFamily="34" charset="0"/>
              <a:buChar char="•"/>
            </a:pPr>
            <a:r>
              <a:rPr lang="en-US" sz="2000" dirty="0"/>
              <a:t>Bowler – Russell</a:t>
            </a:r>
          </a:p>
          <a:p>
            <a:pPr marL="342900" indent="-342900">
              <a:buFont typeface="Arial" panose="020B0604020202020204" pitchFamily="34" charset="0"/>
              <a:buChar char="•"/>
            </a:pPr>
            <a:r>
              <a:rPr lang="en-US" sz="2000" dirty="0"/>
              <a:t>Demo Match – Click </a:t>
            </a:r>
            <a:r>
              <a:rPr lang="en-US" sz="2000" dirty="0">
                <a:hlinkClick r:id="rId2"/>
              </a:rPr>
              <a:t>Here</a:t>
            </a:r>
            <a:endParaRPr lang="en-US" sz="2000" dirty="0"/>
          </a:p>
          <a:p>
            <a:pPr marL="342900" indent="-342900">
              <a:buFont typeface="Arial" panose="020B0604020202020204" pitchFamily="34" charset="0"/>
              <a:buChar char="•"/>
            </a:pPr>
            <a:r>
              <a:rPr lang="en-US" sz="2000" dirty="0"/>
              <a:t>Support Site – Click </a:t>
            </a:r>
            <a:r>
              <a:rPr lang="en-US" sz="2000" dirty="0">
                <a:hlinkClick r:id="rId3"/>
              </a:rPr>
              <a:t>Here</a:t>
            </a:r>
            <a:endParaRPr lang="en-US" sz="2000" dirty="0"/>
          </a:p>
          <a:p>
            <a:pPr marL="342900" indent="-342900">
              <a:buFont typeface="Arial" panose="020B0604020202020204" pitchFamily="34" charset="0"/>
              <a:buChar char="•"/>
            </a:pPr>
            <a:r>
              <a:rPr lang="en-US" sz="2000" dirty="0">
                <a:solidFill>
                  <a:srgbClr val="FF0000"/>
                </a:solidFill>
              </a:rPr>
              <a:t>We’ll score a few overs from the footage then discuss Scoring Scenarios</a:t>
            </a:r>
          </a:p>
          <a:p>
            <a:endParaRPr lang="en-AU" dirty="0"/>
          </a:p>
        </p:txBody>
      </p:sp>
      <p:sp>
        <p:nvSpPr>
          <p:cNvPr id="3" name="Content Placeholder 2"/>
          <p:cNvSpPr>
            <a:spLocks noGrp="1"/>
          </p:cNvSpPr>
          <p:nvPr>
            <p:ph sz="quarter" idx="10"/>
          </p:nvPr>
        </p:nvSpPr>
        <p:spPr/>
        <p:txBody>
          <a:bodyPr/>
          <a:lstStyle/>
          <a:p>
            <a:r>
              <a:rPr lang="en-US" dirty="0"/>
              <a:t>Demo Match	</a:t>
            </a:r>
            <a:endParaRPr lang="en-AU" dirty="0"/>
          </a:p>
        </p:txBody>
      </p:sp>
      <p:sp>
        <p:nvSpPr>
          <p:cNvPr id="4" name="Content Placeholder 3"/>
          <p:cNvSpPr>
            <a:spLocks noGrp="1"/>
          </p:cNvSpPr>
          <p:nvPr>
            <p:ph sz="quarter" idx="11"/>
          </p:nvPr>
        </p:nvSpPr>
        <p:spPr/>
        <p:txBody>
          <a:bodyPr/>
          <a:lstStyle/>
          <a:p>
            <a:r>
              <a:rPr lang="en-US" dirty="0"/>
              <a:t>The MyCricket Live Score App includes a pre-loaded Demo Match with match footage on the CA Support website.</a:t>
            </a:r>
            <a:endParaRPr lang="en-AU" dirty="0"/>
          </a:p>
        </p:txBody>
      </p:sp>
    </p:spTree>
    <p:extLst>
      <p:ext uri="{BB962C8B-B14F-4D97-AF65-F5344CB8AC3E}">
        <p14:creationId xmlns:p14="http://schemas.microsoft.com/office/powerpoint/2010/main" val="112589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Scoring Scenarios</a:t>
            </a:r>
            <a:endParaRPr lang="en-AU" dirty="0"/>
          </a:p>
        </p:txBody>
      </p:sp>
      <p:graphicFrame>
        <p:nvGraphicFramePr>
          <p:cNvPr id="9" name="Content Placeholder 8">
            <a:extLst>
              <a:ext uri="{FF2B5EF4-FFF2-40B4-BE49-F238E27FC236}">
                <a16:creationId xmlns:a16="http://schemas.microsoft.com/office/drawing/2014/main" id="{44A6F2D4-7764-4FF1-9C11-AA0481D8BCFA}"/>
              </a:ext>
            </a:extLst>
          </p:cNvPr>
          <p:cNvGraphicFramePr>
            <a:graphicFrameLocks noGrp="1"/>
          </p:cNvGraphicFramePr>
          <p:nvPr>
            <p:ph sz="quarter" idx="12"/>
            <p:extLst>
              <p:ext uri="{D42A27DB-BD31-4B8C-83A1-F6EECF244321}">
                <p14:modId xmlns:p14="http://schemas.microsoft.com/office/powerpoint/2010/main" val="4169902233"/>
              </p:ext>
            </p:extLst>
          </p:nvPr>
        </p:nvGraphicFramePr>
        <p:xfrm>
          <a:off x="668747" y="1105955"/>
          <a:ext cx="10564812" cy="5130800"/>
        </p:xfrm>
        <a:graphic>
          <a:graphicData uri="http://schemas.openxmlformats.org/drawingml/2006/table">
            <a:tbl>
              <a:tblPr firstRow="1" bandRow="1">
                <a:tableStyleId>{5C22544A-7EE6-4342-B048-85BDC9FD1C3A}</a:tableStyleId>
              </a:tblPr>
              <a:tblGrid>
                <a:gridCol w="5282406">
                  <a:extLst>
                    <a:ext uri="{9D8B030D-6E8A-4147-A177-3AD203B41FA5}">
                      <a16:colId xmlns:a16="http://schemas.microsoft.com/office/drawing/2014/main" val="1487583416"/>
                    </a:ext>
                  </a:extLst>
                </a:gridCol>
                <a:gridCol w="5282406">
                  <a:extLst>
                    <a:ext uri="{9D8B030D-6E8A-4147-A177-3AD203B41FA5}">
                      <a16:colId xmlns:a16="http://schemas.microsoft.com/office/drawing/2014/main" val="3191156080"/>
                    </a:ext>
                  </a:extLst>
                </a:gridCol>
              </a:tblGrid>
              <a:tr h="370840">
                <a:tc>
                  <a:txBody>
                    <a:bodyPr/>
                    <a:lstStyle/>
                    <a:p>
                      <a:r>
                        <a:rPr lang="en-US" dirty="0"/>
                        <a:t>Scoring Scenario</a:t>
                      </a:r>
                      <a:endParaRPr lang="en-AU" dirty="0"/>
                    </a:p>
                  </a:txBody>
                  <a:tcPr/>
                </a:tc>
                <a:tc>
                  <a:txBody>
                    <a:bodyPr/>
                    <a:lstStyle/>
                    <a:p>
                      <a:r>
                        <a:rPr lang="en-US" dirty="0"/>
                        <a:t>How to Score in the App</a:t>
                      </a:r>
                      <a:endParaRPr lang="en-AU" dirty="0"/>
                    </a:p>
                  </a:txBody>
                  <a:tcPr/>
                </a:tc>
                <a:extLst>
                  <a:ext uri="{0D108BD9-81ED-4DB2-BD59-A6C34878D82A}">
                    <a16:rowId xmlns:a16="http://schemas.microsoft.com/office/drawing/2014/main" val="2597430060"/>
                  </a:ext>
                </a:extLst>
              </a:tr>
              <a:tr h="370840">
                <a:tc>
                  <a:txBody>
                    <a:bodyPr/>
                    <a:lstStyle/>
                    <a:p>
                      <a:r>
                        <a:rPr lang="en-US" sz="1400" dirty="0"/>
                        <a:t>Change Strike Batter (without affecting stats) – Happens when the scorer has the wrong batsman on strike (usually after a runout if they have got the cross over wrong)</a:t>
                      </a:r>
                      <a:endParaRPr lang="en-AU" sz="1400" dirty="0"/>
                    </a:p>
                  </a:txBody>
                  <a:tcPr/>
                </a:tc>
                <a:tc>
                  <a:txBody>
                    <a:bodyPr/>
                    <a:lstStyle/>
                    <a:p>
                      <a:r>
                        <a:rPr lang="en-US" sz="1400" kern="1200" dirty="0">
                          <a:solidFill>
                            <a:schemeClr val="dk1"/>
                          </a:solidFill>
                          <a:latin typeface="+mn-lt"/>
                          <a:ea typeface="+mn-ea"/>
                          <a:cs typeface="+mn-cs"/>
                        </a:rPr>
                        <a:t>Select the batter and press change strike</a:t>
                      </a:r>
                      <a:endParaRPr lang="en-AU" sz="1400" kern="1200" dirty="0">
                        <a:solidFill>
                          <a:schemeClr val="dk1"/>
                        </a:solidFill>
                        <a:latin typeface="+mn-lt"/>
                        <a:ea typeface="+mn-ea"/>
                        <a:cs typeface="+mn-cs"/>
                      </a:endParaRPr>
                    </a:p>
                  </a:txBody>
                  <a:tcPr/>
                </a:tc>
                <a:extLst>
                  <a:ext uri="{0D108BD9-81ED-4DB2-BD59-A6C34878D82A}">
                    <a16:rowId xmlns:a16="http://schemas.microsoft.com/office/drawing/2014/main" val="201560972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Change Batter – Usually happens when batter retires due to injury or having faced quota of balls (junior cricket)</a:t>
                      </a:r>
                      <a:endParaRPr lang="en-AU" sz="140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Select the batter and press change batsman and follow messages (</a:t>
                      </a:r>
                      <a:r>
                        <a:rPr kumimoji="0" lang="en-US" sz="1400" b="0" i="0" u="none" strike="noStrike" kern="1200" cap="none" spc="0" normalizeH="0" baseline="0" dirty="0">
                          <a:ln>
                            <a:noFill/>
                          </a:ln>
                          <a:solidFill>
                            <a:prstClr val="black"/>
                          </a:solidFill>
                          <a:effectLst/>
                          <a:uLnTx/>
                          <a:uFillTx/>
                          <a:latin typeface="+mn-lt"/>
                          <a:ea typeface="+mn-ea"/>
                          <a:cs typeface="+mn-cs"/>
                        </a:rPr>
                        <a:t>retired batter, injury, scoring errors, change strike)</a:t>
                      </a:r>
                      <a:endParaRPr lang="en-AU" dirty="0"/>
                    </a:p>
                  </a:txBody>
                  <a:tcPr/>
                </a:tc>
                <a:extLst>
                  <a:ext uri="{0D108BD9-81ED-4DB2-BD59-A6C34878D82A}">
                    <a16:rowId xmlns:a16="http://schemas.microsoft.com/office/drawing/2014/main" val="7207405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Wicket</a:t>
                      </a:r>
                    </a:p>
                    <a:p>
                      <a:endParaRPr lang="en-AU" dirty="0"/>
                    </a:p>
                  </a:txBody>
                  <a:tcPr/>
                </a:tc>
                <a:tc>
                  <a:txBody>
                    <a:bodyPr/>
                    <a:lstStyle/>
                    <a:p>
                      <a:r>
                        <a:rPr kumimoji="0" lang="en-US" sz="1400" b="0" i="0" u="none" strike="noStrike" kern="1200" cap="none" spc="0" normalizeH="0" baseline="0" dirty="0">
                          <a:ln>
                            <a:noFill/>
                          </a:ln>
                          <a:solidFill>
                            <a:prstClr val="black"/>
                          </a:solidFill>
                          <a:effectLst/>
                          <a:uLnTx/>
                          <a:uFillTx/>
                          <a:latin typeface="+mn-lt"/>
                          <a:ea typeface="+mn-ea"/>
                          <a:cs typeface="+mn-cs"/>
                        </a:rPr>
                        <a:t>select red WICKET button and follow messages. (Do not panic if you have got certain details wrong (like fielder name). It can be edited in view/edit scorecard later) </a:t>
                      </a:r>
                      <a:endParaRPr lang="en-AU" dirty="0"/>
                    </a:p>
                  </a:txBody>
                  <a:tcPr/>
                </a:tc>
                <a:extLst>
                  <a:ext uri="{0D108BD9-81ED-4DB2-BD59-A6C34878D82A}">
                    <a16:rowId xmlns:a16="http://schemas.microsoft.com/office/drawing/2014/main" val="748347468"/>
                  </a:ext>
                </a:extLst>
              </a:tr>
              <a:tr h="370840">
                <a:tc>
                  <a:txBody>
                    <a:bodyPr/>
                    <a:lstStyle/>
                    <a:p>
                      <a:r>
                        <a:rPr lang="en-US" sz="1400" kern="1200" dirty="0">
                          <a:solidFill>
                            <a:schemeClr val="dk1"/>
                          </a:solidFill>
                          <a:latin typeface="+mn-lt"/>
                          <a:ea typeface="+mn-ea"/>
                          <a:cs typeface="+mn-cs"/>
                        </a:rPr>
                        <a:t>Undo Last Ball – (If scorer makes an error with previous ball)</a:t>
                      </a:r>
                      <a:endParaRPr lang="en-AU" sz="140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mn-lt"/>
                          <a:ea typeface="+mn-ea"/>
                          <a:cs typeface="+mn-cs"/>
                        </a:rPr>
                        <a:t>Blue symbol next to 5+</a:t>
                      </a:r>
                      <a:endParaRPr lang="en-AU" dirty="0"/>
                    </a:p>
                  </a:txBody>
                  <a:tcPr/>
                </a:tc>
                <a:extLst>
                  <a:ext uri="{0D108BD9-81ED-4DB2-BD59-A6C34878D82A}">
                    <a16:rowId xmlns:a16="http://schemas.microsoft.com/office/drawing/2014/main" val="318227094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Runs off NB / </a:t>
                      </a:r>
                      <a:r>
                        <a:rPr lang="en-US" sz="1400" dirty="0" err="1"/>
                        <a:t>Wides</a:t>
                      </a:r>
                      <a:endParaRPr lang="en-US" sz="1400" dirty="0"/>
                    </a:p>
                    <a:p>
                      <a:endParaRPr lang="en-AU" sz="1400" kern="1200" dirty="0">
                        <a:solidFill>
                          <a:schemeClr val="dk1"/>
                        </a:solidFill>
                        <a:latin typeface="+mn-lt"/>
                        <a:ea typeface="+mn-ea"/>
                        <a:cs typeface="+mn-cs"/>
                      </a:endParaRPr>
                    </a:p>
                  </a:txBody>
                  <a:tcPr/>
                </a:tc>
                <a:tc>
                  <a:txBody>
                    <a:bodyPr/>
                    <a:lstStyle/>
                    <a:p>
                      <a:r>
                        <a:rPr kumimoji="0" lang="en-US" sz="1400" b="0" i="0" u="none" strike="noStrike" kern="1200" cap="none" spc="0" normalizeH="0" baseline="0" noProof="0" dirty="0">
                          <a:ln>
                            <a:noFill/>
                          </a:ln>
                          <a:solidFill>
                            <a:prstClr val="black"/>
                          </a:solidFill>
                          <a:effectLst/>
                          <a:uLnTx/>
                          <a:uFillTx/>
                          <a:latin typeface="+mn-lt"/>
                          <a:ea typeface="+mn-ea"/>
                          <a:cs typeface="+mn-cs"/>
                        </a:rPr>
                        <a:t>Select the extra then the additional runs, and confirm via the messages </a:t>
                      </a:r>
                      <a:endParaRPr lang="en-AU" dirty="0"/>
                    </a:p>
                  </a:txBody>
                  <a:tcPr/>
                </a:tc>
                <a:extLst>
                  <a:ext uri="{0D108BD9-81ED-4DB2-BD59-A6C34878D82A}">
                    <a16:rowId xmlns:a16="http://schemas.microsoft.com/office/drawing/2014/main" val="1505999075"/>
                  </a:ext>
                </a:extLst>
              </a:tr>
              <a:tr h="370840">
                <a:tc>
                  <a:txBody>
                    <a:bodyPr/>
                    <a:lstStyle/>
                    <a:p>
                      <a:r>
                        <a:rPr lang="en-US" sz="1400" kern="1200" dirty="0">
                          <a:solidFill>
                            <a:schemeClr val="dk1"/>
                          </a:solidFill>
                          <a:latin typeface="+mn-lt"/>
                          <a:ea typeface="+mn-ea"/>
                          <a:cs typeface="+mn-cs"/>
                        </a:rPr>
                        <a:t>Wide + Runs</a:t>
                      </a:r>
                      <a:endParaRPr lang="en-AU" sz="1400" kern="1200" dirty="0">
                        <a:solidFill>
                          <a:schemeClr val="dk1"/>
                        </a:solidFill>
                        <a:latin typeface="+mn-lt"/>
                        <a:ea typeface="+mn-ea"/>
                        <a:cs typeface="+mn-cs"/>
                      </a:endParaRPr>
                    </a:p>
                  </a:txBody>
                  <a:tcPr/>
                </a:tc>
                <a:tc>
                  <a:txBody>
                    <a:bodyPr/>
                    <a:lstStyle/>
                    <a:p>
                      <a:r>
                        <a:rPr lang="en-US" sz="1400" dirty="0"/>
                        <a:t>Select WIDE and then TOTAL Runs of the ball - If batsmen have run 2 runs of a wide – Select WIDE and “3” (1 for the wide and 2 for the runs taken). In some cases the app will ask how the extra should be recorded (</a:t>
                      </a:r>
                      <a:r>
                        <a:rPr lang="en-US" sz="1400" dirty="0" err="1"/>
                        <a:t>Eg.</a:t>
                      </a:r>
                      <a:r>
                        <a:rPr lang="en-US" sz="1400" dirty="0"/>
                        <a:t> Wide + 4 runs or 4 </a:t>
                      </a:r>
                      <a:r>
                        <a:rPr lang="en-US" sz="1400" dirty="0" err="1"/>
                        <a:t>wides</a:t>
                      </a:r>
                      <a:r>
                        <a:rPr lang="en-US" sz="1400" dirty="0"/>
                        <a:t>?) – Select the appropriate option.</a:t>
                      </a:r>
                      <a:endParaRPr lang="en-AU" sz="1400" dirty="0"/>
                    </a:p>
                  </a:txBody>
                  <a:tcPr/>
                </a:tc>
                <a:extLst>
                  <a:ext uri="{0D108BD9-81ED-4DB2-BD59-A6C34878D82A}">
                    <a16:rowId xmlns:a16="http://schemas.microsoft.com/office/drawing/2014/main" val="7085134"/>
                  </a:ext>
                </a:extLst>
              </a:tr>
              <a:tr h="370840">
                <a:tc>
                  <a:txBody>
                    <a:bodyPr/>
                    <a:lstStyle/>
                    <a:p>
                      <a:r>
                        <a:rPr lang="en-US" sz="1400" kern="1200" dirty="0">
                          <a:solidFill>
                            <a:schemeClr val="dk1"/>
                          </a:solidFill>
                          <a:latin typeface="+mn-lt"/>
                          <a:ea typeface="+mn-ea"/>
                          <a:cs typeface="+mn-cs"/>
                        </a:rPr>
                        <a:t>No Ball + Runs</a:t>
                      </a:r>
                      <a:endParaRPr lang="en-AU" sz="1400" kern="1200" dirty="0">
                        <a:solidFill>
                          <a:schemeClr val="dk1"/>
                        </a:solidFill>
                        <a:latin typeface="+mn-lt"/>
                        <a:ea typeface="+mn-ea"/>
                        <a:cs typeface="+mn-cs"/>
                      </a:endParaRPr>
                    </a:p>
                  </a:txBody>
                  <a:tcPr/>
                </a:tc>
                <a:tc>
                  <a:txBody>
                    <a:bodyPr/>
                    <a:lstStyle/>
                    <a:p>
                      <a:r>
                        <a:rPr lang="en-US" sz="1400" dirty="0"/>
                        <a:t>Select No Ball and then select number of runs the batter scored. (In some cases the app will ask how the extra should be recorded (</a:t>
                      </a:r>
                      <a:r>
                        <a:rPr lang="en-US" sz="1400" dirty="0" err="1"/>
                        <a:t>Eg.</a:t>
                      </a:r>
                      <a:r>
                        <a:rPr lang="en-US" sz="1400" dirty="0"/>
                        <a:t> </a:t>
                      </a:r>
                      <a:r>
                        <a:rPr lang="en-US" sz="1400" dirty="0" err="1"/>
                        <a:t>NoBall</a:t>
                      </a:r>
                      <a:r>
                        <a:rPr lang="en-US" sz="1400" dirty="0"/>
                        <a:t> + 4 runs or No Ball + 3 runs?) – Select the appropriate option.</a:t>
                      </a:r>
                      <a:endParaRPr lang="en-AU" sz="1400" dirty="0"/>
                    </a:p>
                  </a:txBody>
                  <a:tcPr/>
                </a:tc>
                <a:extLst>
                  <a:ext uri="{0D108BD9-81ED-4DB2-BD59-A6C34878D82A}">
                    <a16:rowId xmlns:a16="http://schemas.microsoft.com/office/drawing/2014/main" val="1894405854"/>
                  </a:ext>
                </a:extLst>
              </a:tr>
            </a:tbl>
          </a:graphicData>
        </a:graphic>
      </p:graphicFrame>
    </p:spTree>
    <p:extLst>
      <p:ext uri="{BB962C8B-B14F-4D97-AF65-F5344CB8AC3E}">
        <p14:creationId xmlns:p14="http://schemas.microsoft.com/office/powerpoint/2010/main" val="330758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Scoring Scenarios</a:t>
            </a:r>
            <a:endParaRPr lang="en-AU" dirty="0"/>
          </a:p>
        </p:txBody>
      </p:sp>
      <p:graphicFrame>
        <p:nvGraphicFramePr>
          <p:cNvPr id="9" name="Content Placeholder 8">
            <a:extLst>
              <a:ext uri="{FF2B5EF4-FFF2-40B4-BE49-F238E27FC236}">
                <a16:creationId xmlns:a16="http://schemas.microsoft.com/office/drawing/2014/main" id="{44A6F2D4-7764-4FF1-9C11-AA0481D8BCFA}"/>
              </a:ext>
            </a:extLst>
          </p:cNvPr>
          <p:cNvGraphicFramePr>
            <a:graphicFrameLocks noGrp="1"/>
          </p:cNvGraphicFramePr>
          <p:nvPr>
            <p:ph sz="quarter" idx="12"/>
            <p:extLst>
              <p:ext uri="{D42A27DB-BD31-4B8C-83A1-F6EECF244321}">
                <p14:modId xmlns:p14="http://schemas.microsoft.com/office/powerpoint/2010/main" val="1723356064"/>
              </p:ext>
            </p:extLst>
          </p:nvPr>
        </p:nvGraphicFramePr>
        <p:xfrm>
          <a:off x="668747" y="1015993"/>
          <a:ext cx="10564812" cy="5557520"/>
        </p:xfrm>
        <a:graphic>
          <a:graphicData uri="http://schemas.openxmlformats.org/drawingml/2006/table">
            <a:tbl>
              <a:tblPr firstRow="1" bandRow="1">
                <a:tableStyleId>{5C22544A-7EE6-4342-B048-85BDC9FD1C3A}</a:tableStyleId>
              </a:tblPr>
              <a:tblGrid>
                <a:gridCol w="5282406">
                  <a:extLst>
                    <a:ext uri="{9D8B030D-6E8A-4147-A177-3AD203B41FA5}">
                      <a16:colId xmlns:a16="http://schemas.microsoft.com/office/drawing/2014/main" val="1487583416"/>
                    </a:ext>
                  </a:extLst>
                </a:gridCol>
                <a:gridCol w="5282406">
                  <a:extLst>
                    <a:ext uri="{9D8B030D-6E8A-4147-A177-3AD203B41FA5}">
                      <a16:colId xmlns:a16="http://schemas.microsoft.com/office/drawing/2014/main" val="3191156080"/>
                    </a:ext>
                  </a:extLst>
                </a:gridCol>
              </a:tblGrid>
              <a:tr h="370840">
                <a:tc>
                  <a:txBody>
                    <a:bodyPr/>
                    <a:lstStyle/>
                    <a:p>
                      <a:r>
                        <a:rPr lang="en-US" dirty="0"/>
                        <a:t>Scoring Scenario</a:t>
                      </a:r>
                      <a:endParaRPr lang="en-AU" dirty="0"/>
                    </a:p>
                  </a:txBody>
                  <a:tcPr/>
                </a:tc>
                <a:tc>
                  <a:txBody>
                    <a:bodyPr/>
                    <a:lstStyle/>
                    <a:p>
                      <a:r>
                        <a:rPr lang="en-US" dirty="0"/>
                        <a:t>How to Score in the App</a:t>
                      </a:r>
                      <a:endParaRPr lang="en-AU" dirty="0"/>
                    </a:p>
                  </a:txBody>
                  <a:tcPr/>
                </a:tc>
                <a:extLst>
                  <a:ext uri="{0D108BD9-81ED-4DB2-BD59-A6C34878D82A}">
                    <a16:rowId xmlns:a16="http://schemas.microsoft.com/office/drawing/2014/main" val="259743006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Wicket off W / NB</a:t>
                      </a:r>
                    </a:p>
                  </a:txBody>
                  <a:tcPr/>
                </a:tc>
                <a:tc>
                  <a:txBody>
                    <a:bodyPr/>
                    <a:lstStyle/>
                    <a:p>
                      <a:r>
                        <a:rPr lang="en-US" sz="1400" dirty="0"/>
                        <a:t>Select the </a:t>
                      </a:r>
                      <a:r>
                        <a:rPr lang="en-US" sz="1400" b="1" dirty="0"/>
                        <a:t>EXTRA</a:t>
                      </a:r>
                      <a:r>
                        <a:rPr lang="en-US" sz="1400" dirty="0"/>
                        <a:t> first, then Wicket and confirm via messages</a:t>
                      </a:r>
                      <a:endParaRPr lang="en-AU" sz="1400" kern="1200" dirty="0">
                        <a:solidFill>
                          <a:schemeClr val="dk1"/>
                        </a:solidFill>
                        <a:latin typeface="+mn-lt"/>
                        <a:ea typeface="+mn-ea"/>
                        <a:cs typeface="+mn-cs"/>
                      </a:endParaRPr>
                    </a:p>
                  </a:txBody>
                  <a:tcPr/>
                </a:tc>
                <a:extLst>
                  <a:ext uri="{0D108BD9-81ED-4DB2-BD59-A6C34878D82A}">
                    <a16:rowId xmlns:a16="http://schemas.microsoft.com/office/drawing/2014/main" val="2015609723"/>
                  </a:ext>
                </a:extLst>
              </a:tr>
              <a:tr h="370840">
                <a:tc>
                  <a:txBody>
                    <a:bodyPr/>
                    <a:lstStyle/>
                    <a:p>
                      <a:pPr marL="0" indent="0">
                        <a:buFont typeface="Arial" panose="020B0604020202020204" pitchFamily="34" charset="0"/>
                        <a:buNone/>
                      </a:pPr>
                      <a:r>
                        <a:rPr lang="en-US" sz="1400" dirty="0"/>
                        <a:t>Penalty Runs </a:t>
                      </a:r>
                    </a:p>
                    <a:p>
                      <a:endParaRPr lang="en-AU"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Select 5+ and follow the messages - Whether Penalty runs awarded to Batting team (</a:t>
                      </a:r>
                      <a:r>
                        <a:rPr lang="en-US" sz="1400" dirty="0" err="1"/>
                        <a:t>eg.</a:t>
                      </a:r>
                      <a:r>
                        <a:rPr lang="en-US" sz="1400" dirty="0"/>
                        <a:t> Hit the helmet placed behind keeper) or Bowling team (</a:t>
                      </a:r>
                      <a:r>
                        <a:rPr lang="en-US" sz="1400" dirty="0" err="1"/>
                        <a:t>eg.</a:t>
                      </a:r>
                      <a:r>
                        <a:rPr lang="en-US" sz="1400" dirty="0"/>
                        <a:t> Misconduct by Batter)</a:t>
                      </a:r>
                      <a:endParaRPr lang="en-AU" dirty="0"/>
                    </a:p>
                  </a:txBody>
                  <a:tcPr/>
                </a:tc>
                <a:extLst>
                  <a:ext uri="{0D108BD9-81ED-4DB2-BD59-A6C34878D82A}">
                    <a16:rowId xmlns:a16="http://schemas.microsoft.com/office/drawing/2014/main" val="7207405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View Scorecard</a:t>
                      </a:r>
                      <a:endParaRPr lang="en-AU"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Select View/Edit Scorecard from Top right corner (menu button), and use this to view/edit full scorecards</a:t>
                      </a:r>
                    </a:p>
                  </a:txBody>
                  <a:tcPr/>
                </a:tc>
                <a:extLst>
                  <a:ext uri="{0D108BD9-81ED-4DB2-BD59-A6C34878D82A}">
                    <a16:rowId xmlns:a16="http://schemas.microsoft.com/office/drawing/2014/main" val="74834746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Change Bowler – Usually happens when bowler retires due to injury or has been taken out of the attack (2+ beamers/ running in danger area) OR when the scorer has made an error (</a:t>
                      </a:r>
                      <a:r>
                        <a:rPr lang="en-US" sz="1400" kern="1200" dirty="0" err="1">
                          <a:solidFill>
                            <a:schemeClr val="dk1"/>
                          </a:solidFill>
                          <a:latin typeface="+mn-lt"/>
                          <a:ea typeface="+mn-ea"/>
                          <a:cs typeface="+mn-cs"/>
                        </a:rPr>
                        <a:t>eg.</a:t>
                      </a:r>
                      <a:r>
                        <a:rPr lang="en-US" sz="1400" kern="1200" dirty="0">
                          <a:solidFill>
                            <a:schemeClr val="dk1"/>
                          </a:solidFill>
                          <a:latin typeface="+mn-lt"/>
                          <a:ea typeface="+mn-ea"/>
                          <a:cs typeface="+mn-cs"/>
                        </a:rPr>
                        <a:t> Did not see change of bowler and started recording the over against the wrong bowler)</a:t>
                      </a:r>
                      <a:endParaRPr lang="en-AU" sz="1400" kern="1200" dirty="0">
                        <a:solidFill>
                          <a:schemeClr val="dk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Select the bowler and follow messages: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Change for reminder of over (usually when taken out of the attack or due to injury)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Change </a:t>
                      </a:r>
                      <a:r>
                        <a:rPr kumimoji="0" lang="en-AU" sz="1400" b="0" i="0" u="none" strike="noStrike" kern="1200" cap="none" spc="0" normalizeH="0" baseline="0" noProof="0" dirty="0">
                          <a:ln>
                            <a:noFill/>
                          </a:ln>
                          <a:solidFill>
                            <a:prstClr val="black"/>
                          </a:solidFill>
                          <a:effectLst/>
                          <a:uLnTx/>
                          <a:uFillTx/>
                          <a:latin typeface="+mn-lt"/>
                          <a:ea typeface="+mn-ea"/>
                          <a:cs typeface="+mn-cs"/>
                        </a:rPr>
                        <a:t>for the entire over (Usually due to scorer error)</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182270948"/>
                  </a:ext>
                </a:extLst>
              </a:tr>
              <a:tr h="370840">
                <a:tc>
                  <a:txBody>
                    <a:bodyPr/>
                    <a:lstStyle/>
                    <a:p>
                      <a:r>
                        <a:rPr lang="en-US" sz="1400" kern="1200" dirty="0">
                          <a:solidFill>
                            <a:schemeClr val="dk1"/>
                          </a:solidFill>
                          <a:latin typeface="+mn-lt"/>
                          <a:ea typeface="+mn-ea"/>
                          <a:cs typeface="+mn-cs"/>
                        </a:rPr>
                        <a:t>One Short </a:t>
                      </a:r>
                      <a:endParaRPr lang="en-AU" sz="1400" kern="120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If you have incorrectly scored the ball before the umpires signal, select Undo button and then select actual number of runs scored and change strike to get the correct batter on strike. </a:t>
                      </a:r>
                    </a:p>
                    <a:p>
                      <a:pPr marL="285750"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If not, just select actual number of runs scored and change strike to get the correct batter on strike.</a:t>
                      </a:r>
                      <a:endParaRPr lang="en-AU" dirty="0"/>
                    </a:p>
                  </a:txBody>
                  <a:tcPr/>
                </a:tc>
                <a:extLst>
                  <a:ext uri="{0D108BD9-81ED-4DB2-BD59-A6C34878D82A}">
                    <a16:rowId xmlns:a16="http://schemas.microsoft.com/office/drawing/2014/main" val="1505999075"/>
                  </a:ext>
                </a:extLst>
              </a:tr>
              <a:tr h="370840">
                <a:tc>
                  <a:txBody>
                    <a:bodyPr/>
                    <a:lstStyle/>
                    <a:p>
                      <a:r>
                        <a:rPr lang="en-US" sz="1400" kern="1200" dirty="0">
                          <a:solidFill>
                            <a:schemeClr val="dk1"/>
                          </a:solidFill>
                          <a:latin typeface="+mn-lt"/>
                          <a:ea typeface="+mn-ea"/>
                          <a:cs typeface="+mn-cs"/>
                        </a:rPr>
                        <a:t>Run Out  (+ Runs taken) – when run out trying to take 2</a:t>
                      </a:r>
                      <a:r>
                        <a:rPr lang="en-US" sz="1400" kern="1200" baseline="30000" dirty="0">
                          <a:solidFill>
                            <a:schemeClr val="dk1"/>
                          </a:solidFill>
                          <a:latin typeface="+mn-lt"/>
                          <a:ea typeface="+mn-ea"/>
                          <a:cs typeface="+mn-cs"/>
                        </a:rPr>
                        <a:t>nd</a:t>
                      </a:r>
                      <a:r>
                        <a:rPr lang="en-US" sz="1400" kern="1200" dirty="0">
                          <a:solidFill>
                            <a:schemeClr val="dk1"/>
                          </a:solidFill>
                          <a:latin typeface="+mn-lt"/>
                          <a:ea typeface="+mn-ea"/>
                          <a:cs typeface="+mn-cs"/>
                        </a:rPr>
                        <a:t> or 3</a:t>
                      </a:r>
                      <a:r>
                        <a:rPr lang="en-US" sz="1400" kern="1200" baseline="30000" dirty="0">
                          <a:solidFill>
                            <a:schemeClr val="dk1"/>
                          </a:solidFill>
                          <a:latin typeface="+mn-lt"/>
                          <a:ea typeface="+mn-ea"/>
                          <a:cs typeface="+mn-cs"/>
                        </a:rPr>
                        <a:t>rd</a:t>
                      </a:r>
                      <a:r>
                        <a:rPr lang="en-US" sz="1400" kern="1200" dirty="0">
                          <a:solidFill>
                            <a:schemeClr val="dk1"/>
                          </a:solidFill>
                          <a:latin typeface="+mn-lt"/>
                          <a:ea typeface="+mn-ea"/>
                          <a:cs typeface="+mn-cs"/>
                        </a:rPr>
                        <a:t> run</a:t>
                      </a:r>
                      <a:endParaRPr lang="en-AU" sz="1400" kern="1200" dirty="0">
                        <a:solidFill>
                          <a:schemeClr val="dk1"/>
                        </a:solidFill>
                        <a:latin typeface="+mn-lt"/>
                        <a:ea typeface="+mn-ea"/>
                        <a:cs typeface="+mn-cs"/>
                      </a:endParaRPr>
                    </a:p>
                  </a:txBody>
                  <a:tcPr/>
                </a:tc>
                <a:tc>
                  <a:txBody>
                    <a:bodyPr/>
                    <a:lstStyle/>
                    <a:p>
                      <a:r>
                        <a:rPr lang="en-US" sz="1400" dirty="0"/>
                        <a:t>Select Wicket – Follow prompts for run out then just before confirming add runs scored.</a:t>
                      </a:r>
                    </a:p>
                    <a:p>
                      <a:r>
                        <a:rPr lang="en-US" sz="1400" dirty="0"/>
                        <a:t>Alternatively, Select runs scored and then wicket and follow messages for Run Out</a:t>
                      </a:r>
                      <a:endParaRPr lang="en-AU" sz="1400" dirty="0"/>
                    </a:p>
                  </a:txBody>
                  <a:tcPr/>
                </a:tc>
                <a:extLst>
                  <a:ext uri="{0D108BD9-81ED-4DB2-BD59-A6C34878D82A}">
                    <a16:rowId xmlns:a16="http://schemas.microsoft.com/office/drawing/2014/main" val="7085134"/>
                  </a:ext>
                </a:extLst>
              </a:tr>
              <a:tr h="370840">
                <a:tc>
                  <a:txBody>
                    <a:bodyPr/>
                    <a:lstStyle/>
                    <a:p>
                      <a:r>
                        <a:rPr lang="en-US" sz="1400" kern="1200" dirty="0">
                          <a:solidFill>
                            <a:schemeClr val="dk1"/>
                          </a:solidFill>
                          <a:latin typeface="+mn-lt"/>
                          <a:ea typeface="+mn-ea"/>
                          <a:cs typeface="+mn-cs"/>
                        </a:rPr>
                        <a:t>Over Throw </a:t>
                      </a:r>
                      <a:endParaRPr lang="en-AU" sz="1400" kern="1200" dirty="0">
                        <a:solidFill>
                          <a:schemeClr val="dk1"/>
                        </a:solidFill>
                        <a:latin typeface="+mn-lt"/>
                        <a:ea typeface="+mn-ea"/>
                        <a:cs typeface="+mn-cs"/>
                      </a:endParaRPr>
                    </a:p>
                  </a:txBody>
                  <a:tcPr/>
                </a:tc>
                <a:tc>
                  <a:txBody>
                    <a:bodyPr/>
                    <a:lstStyle/>
                    <a:p>
                      <a:r>
                        <a:rPr lang="en-US" sz="1400" dirty="0"/>
                        <a:t>Select total runs Scored. If total runs &gt; 5 select from 5+ (</a:t>
                      </a:r>
                      <a:r>
                        <a:rPr lang="en-US" sz="1400" dirty="0" err="1"/>
                        <a:t>eg.</a:t>
                      </a:r>
                      <a:r>
                        <a:rPr lang="en-US" sz="1400" dirty="0"/>
                        <a:t> Batters run 3 plus overthrow 4)</a:t>
                      </a:r>
                      <a:endParaRPr lang="en-AU" sz="1400" dirty="0"/>
                    </a:p>
                  </a:txBody>
                  <a:tcPr/>
                </a:tc>
                <a:extLst>
                  <a:ext uri="{0D108BD9-81ED-4DB2-BD59-A6C34878D82A}">
                    <a16:rowId xmlns:a16="http://schemas.microsoft.com/office/drawing/2014/main" val="1894405854"/>
                  </a:ext>
                </a:extLst>
              </a:tr>
            </a:tbl>
          </a:graphicData>
        </a:graphic>
      </p:graphicFrame>
    </p:spTree>
    <p:extLst>
      <p:ext uri="{BB962C8B-B14F-4D97-AF65-F5344CB8AC3E}">
        <p14:creationId xmlns:p14="http://schemas.microsoft.com/office/powerpoint/2010/main" val="163712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2135188" y="1562100"/>
            <a:ext cx="7923212" cy="4731180"/>
          </a:xfrm>
        </p:spPr>
        <p:txBody>
          <a:bodyPr/>
          <a:lstStyle/>
          <a:p>
            <a:pPr marL="342900" indent="-342900">
              <a:buFont typeface="Arial" panose="020B0604020202020204" pitchFamily="34" charset="0"/>
              <a:buChar char="•"/>
            </a:pPr>
            <a:r>
              <a:rPr lang="en-US" sz="2000" dirty="0"/>
              <a:t>Change batter / bowler … select their name and follow the messages </a:t>
            </a:r>
            <a:r>
              <a:rPr lang="en-US" sz="2000" i="1" dirty="0">
                <a:solidFill>
                  <a:srgbClr val="FF0000"/>
                </a:solidFill>
              </a:rPr>
              <a:t>(retired batsmen, injury, scoring errors, change strike) </a:t>
            </a:r>
          </a:p>
          <a:p>
            <a:pPr marL="342900" indent="-342900">
              <a:buFont typeface="Arial" panose="020B0604020202020204" pitchFamily="34" charset="0"/>
              <a:buChar char="•"/>
            </a:pPr>
            <a:r>
              <a:rPr lang="en-US" sz="2000" dirty="0"/>
              <a:t>Wicket … select red WICKET button and follow messages</a:t>
            </a:r>
          </a:p>
          <a:p>
            <a:pPr marL="342900" indent="-342900">
              <a:buFont typeface="Arial" panose="020B0604020202020204" pitchFamily="34" charset="0"/>
              <a:buChar char="•"/>
            </a:pPr>
            <a:r>
              <a:rPr lang="en-US" sz="2000" dirty="0"/>
              <a:t>Undo Last Ball – Blue symbol next to 5+</a:t>
            </a:r>
          </a:p>
          <a:p>
            <a:pPr marL="342900" indent="-342900">
              <a:buFont typeface="Arial" panose="020B0604020202020204" pitchFamily="34" charset="0"/>
              <a:buChar char="•"/>
            </a:pPr>
            <a:r>
              <a:rPr lang="en-US" sz="2000" dirty="0"/>
              <a:t>Penalty Runs – Select 5+ and follow the messages</a:t>
            </a:r>
          </a:p>
          <a:p>
            <a:pPr marL="342900" indent="-342900">
              <a:buFont typeface="Arial" panose="020B0604020202020204" pitchFamily="34" charset="0"/>
              <a:buChar char="•"/>
            </a:pPr>
            <a:r>
              <a:rPr lang="en-US" sz="2000" dirty="0"/>
              <a:t>Runs off NB / Wides – Select the extra then the additional runs, and confirm via the messages</a:t>
            </a:r>
          </a:p>
          <a:p>
            <a:pPr marL="342900" indent="-342900">
              <a:buFont typeface="Arial" panose="020B0604020202020204" pitchFamily="34" charset="0"/>
              <a:buChar char="•"/>
            </a:pPr>
            <a:r>
              <a:rPr lang="en-US" sz="2000" dirty="0"/>
              <a:t>Wicket off W / NB … select the Extra first, then Wicket</a:t>
            </a:r>
          </a:p>
          <a:p>
            <a:pPr marL="342900" indent="-342900">
              <a:buFont typeface="Arial" panose="020B0604020202020204" pitchFamily="34" charset="0"/>
              <a:buChar char="•"/>
            </a:pPr>
            <a:r>
              <a:rPr lang="en-US" sz="2000" dirty="0"/>
              <a:t>Editing – Use the pencil symbol next to the ball / over to edit</a:t>
            </a:r>
          </a:p>
          <a:p>
            <a:pPr marL="342900" indent="-342900">
              <a:buFont typeface="Arial" panose="020B0604020202020204" pitchFamily="34" charset="0"/>
              <a:buChar char="•"/>
            </a:pPr>
            <a:r>
              <a:rPr lang="en-US" sz="2000" dirty="0"/>
              <a:t>View Scorecard – Top right corner, and use this to edit full scorecards (including catchers)</a:t>
            </a:r>
          </a:p>
          <a:p>
            <a:pPr marL="342900" indent="-342900">
              <a:buFont typeface="Arial" panose="020B0604020202020204" pitchFamily="34" charset="0"/>
              <a:buChar char="•"/>
            </a:pPr>
            <a:r>
              <a:rPr lang="en-US" sz="2000" dirty="0"/>
              <a:t>Confirm balls on / off … Export Scorecard to PDF</a:t>
            </a:r>
          </a:p>
          <a:p>
            <a:pPr marL="342900" indent="-342900">
              <a:buFont typeface="Arial" panose="020B0604020202020204" pitchFamily="34" charset="0"/>
              <a:buChar char="•"/>
            </a:pPr>
            <a:r>
              <a:rPr lang="en-US" sz="2000" dirty="0"/>
              <a:t>End Match – Follow the prompts from the Live Score App</a:t>
            </a:r>
          </a:p>
        </p:txBody>
      </p:sp>
      <p:sp>
        <p:nvSpPr>
          <p:cNvPr id="3" name="Content Placeholder 2"/>
          <p:cNvSpPr>
            <a:spLocks noGrp="1"/>
          </p:cNvSpPr>
          <p:nvPr>
            <p:ph sz="quarter" idx="10"/>
          </p:nvPr>
        </p:nvSpPr>
        <p:spPr/>
        <p:txBody>
          <a:bodyPr/>
          <a:lstStyle/>
          <a:p>
            <a:r>
              <a:rPr lang="en-US" dirty="0"/>
              <a:t>Scoring Scenarios summary</a:t>
            </a:r>
            <a:endParaRPr lang="en-AU" dirty="0"/>
          </a:p>
        </p:txBody>
      </p:sp>
      <p:sp>
        <p:nvSpPr>
          <p:cNvPr id="4" name="Content Placeholder 3"/>
          <p:cNvSpPr>
            <a:spLocks noGrp="1"/>
          </p:cNvSpPr>
          <p:nvPr>
            <p:ph sz="quarter" idx="11"/>
          </p:nvPr>
        </p:nvSpPr>
        <p:spPr>
          <a:xfrm>
            <a:off x="2310780" y="1162614"/>
            <a:ext cx="7747621" cy="399487"/>
          </a:xfrm>
        </p:spPr>
        <p:txBody>
          <a:bodyPr/>
          <a:lstStyle/>
          <a:p>
            <a:r>
              <a:rPr lang="en-US" dirty="0"/>
              <a:t>Refer to the iPad scoring screen</a:t>
            </a:r>
            <a:endParaRPr lang="en-AU" dirty="0"/>
          </a:p>
        </p:txBody>
      </p:sp>
    </p:spTree>
    <p:extLst>
      <p:ext uri="{BB962C8B-B14F-4D97-AF65-F5344CB8AC3E}">
        <p14:creationId xmlns:p14="http://schemas.microsoft.com/office/powerpoint/2010/main" val="626983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13858" y="1837424"/>
            <a:ext cx="10564283" cy="4189841"/>
          </a:xfrm>
        </p:spPr>
        <p:txBody>
          <a:bodyPr/>
          <a:lstStyle/>
          <a:p>
            <a:pPr marL="1085850" lvl="1" indent="-342900">
              <a:buFont typeface="Arial" panose="020B0604020202020204" pitchFamily="34" charset="0"/>
              <a:buChar char="•"/>
            </a:pPr>
            <a:r>
              <a:rPr lang="en-US" sz="2000" dirty="0"/>
              <a:t>Available and FREE on any smart phone or tablet device </a:t>
            </a:r>
          </a:p>
          <a:p>
            <a:pPr marL="1085850" lvl="1" indent="-342900">
              <a:buFont typeface="Arial" panose="020B0604020202020204" pitchFamily="34" charset="0"/>
              <a:buChar char="•"/>
            </a:pPr>
            <a:r>
              <a:rPr lang="en-US" sz="2000" dirty="0"/>
              <a:t>User friendly for scorers of all levels / experience</a:t>
            </a:r>
          </a:p>
          <a:p>
            <a:pPr marL="1085850" lvl="1" indent="-342900">
              <a:buFont typeface="Arial" panose="020B0604020202020204" pitchFamily="34" charset="0"/>
              <a:buChar char="•"/>
            </a:pPr>
            <a:r>
              <a:rPr lang="en-US" sz="2000" dirty="0"/>
              <a:t>Don’t need to be online to score the match</a:t>
            </a:r>
          </a:p>
          <a:p>
            <a:pPr marL="1085850" lvl="1" indent="-342900">
              <a:buFont typeface="Arial" panose="020B0604020202020204" pitchFamily="34" charset="0"/>
              <a:buChar char="•"/>
            </a:pPr>
            <a:r>
              <a:rPr lang="en-US" sz="2000" dirty="0"/>
              <a:t>Fully compatible with CA Junior Formats</a:t>
            </a:r>
          </a:p>
          <a:p>
            <a:pPr marL="1085850" lvl="1" indent="-342900">
              <a:buFont typeface="Arial" panose="020B0604020202020204" pitchFamily="34" charset="0"/>
              <a:buChar char="•"/>
            </a:pPr>
            <a:r>
              <a:rPr lang="en-US" sz="2000" dirty="0"/>
              <a:t>Recommend keeping a run sheet or modified scorebook</a:t>
            </a:r>
          </a:p>
          <a:p>
            <a:pPr marL="1085850" lvl="1" indent="-342900">
              <a:buFont typeface="Arial" panose="020B0604020202020204" pitchFamily="34" charset="0"/>
              <a:buChar char="•"/>
            </a:pPr>
            <a:r>
              <a:rPr lang="en-US" sz="2000" dirty="0"/>
              <a:t>Add ‘Unknown’ Player or ‘Substitute’ Player</a:t>
            </a:r>
          </a:p>
          <a:p>
            <a:pPr marL="1085850" lvl="1" indent="-342900">
              <a:buFont typeface="Arial" panose="020B0604020202020204" pitchFamily="34" charset="0"/>
              <a:buChar char="•"/>
            </a:pPr>
            <a:r>
              <a:rPr lang="en-US" sz="2000" dirty="0"/>
              <a:t>Enhanced Reporting – Wagon Wheels, Ball by Ball Commentary</a:t>
            </a:r>
          </a:p>
          <a:p>
            <a:pPr marL="1085850" lvl="1" indent="-342900">
              <a:buFont typeface="Arial" panose="020B0604020202020204" pitchFamily="34" charset="0"/>
              <a:buChar char="•"/>
            </a:pPr>
            <a:r>
              <a:rPr lang="en-US" sz="2000" dirty="0">
                <a:solidFill>
                  <a:prstClr val="black"/>
                </a:solidFill>
              </a:rPr>
              <a:t>Low data &amp; battery consumption</a:t>
            </a:r>
          </a:p>
          <a:p>
            <a:pPr lvl="1" indent="0">
              <a:buNone/>
            </a:pPr>
            <a:endParaRPr lang="en-US" sz="2000" dirty="0">
              <a:solidFill>
                <a:prstClr val="black"/>
              </a:solidFill>
            </a:endParaRPr>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US" sz="2000" dirty="0"/>
          </a:p>
          <a:p>
            <a:pPr marL="1085850" lvl="1" indent="-342900">
              <a:buFont typeface="Arial" panose="020B0604020202020204" pitchFamily="34" charset="0"/>
              <a:buChar char="•"/>
            </a:pPr>
            <a:endParaRPr lang="en-AU" sz="2000" dirty="0"/>
          </a:p>
        </p:txBody>
      </p:sp>
      <p:sp>
        <p:nvSpPr>
          <p:cNvPr id="3" name="Content Placeholder 2"/>
          <p:cNvSpPr>
            <a:spLocks noGrp="1"/>
          </p:cNvSpPr>
          <p:nvPr>
            <p:ph sz="quarter" idx="10"/>
          </p:nvPr>
        </p:nvSpPr>
        <p:spPr/>
        <p:txBody>
          <a:bodyPr/>
          <a:lstStyle/>
          <a:p>
            <a:r>
              <a:rPr lang="en-US" dirty="0"/>
              <a:t>MyCricket Live Score App – Features Summary </a:t>
            </a:r>
            <a:endParaRPr lang="en-AU" dirty="0"/>
          </a:p>
        </p:txBody>
      </p:sp>
      <p:sp>
        <p:nvSpPr>
          <p:cNvPr id="4" name="Rectangle 3">
            <a:extLst>
              <a:ext uri="{FF2B5EF4-FFF2-40B4-BE49-F238E27FC236}">
                <a16:creationId xmlns:a16="http://schemas.microsoft.com/office/drawing/2014/main" id="{12C1FEA0-CF40-4883-8B0F-808B37E98057}"/>
              </a:ext>
            </a:extLst>
          </p:cNvPr>
          <p:cNvSpPr/>
          <p:nvPr/>
        </p:nvSpPr>
        <p:spPr>
          <a:xfrm>
            <a:off x="1911108" y="1236584"/>
            <a:ext cx="946991" cy="307777"/>
          </a:xfrm>
          <a:prstGeom prst="rect">
            <a:avLst/>
          </a:prstGeom>
        </p:spPr>
        <p:txBody>
          <a:bodyPr wrap="none">
            <a:spAutoFit/>
          </a:bodyPr>
          <a:lstStyle/>
          <a:p>
            <a:r>
              <a:rPr lang="en-US" sz="1400" b="1" dirty="0">
                <a:latin typeface="Open Sans"/>
              </a:rPr>
              <a:t>Features:</a:t>
            </a:r>
          </a:p>
        </p:txBody>
      </p:sp>
    </p:spTree>
    <p:extLst>
      <p:ext uri="{BB962C8B-B14F-4D97-AF65-F5344CB8AC3E}">
        <p14:creationId xmlns:p14="http://schemas.microsoft.com/office/powerpoint/2010/main" val="301857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2135188" y="2103439"/>
            <a:ext cx="4653539" cy="4189841"/>
          </a:xfrm>
        </p:spPr>
        <p:txBody>
          <a:bodyPr/>
          <a:lstStyle/>
          <a:p>
            <a:pPr marL="285750" indent="-285750">
              <a:spcBef>
                <a:spcPct val="0"/>
              </a:spcBef>
              <a:buFont typeface="Arial" pitchFamily="34" charset="0"/>
              <a:buChar char="•"/>
              <a:defRPr/>
            </a:pPr>
            <a:r>
              <a:rPr lang="en-US" dirty="0">
                <a:ea typeface="Geneva" pitchFamily="6" charset="-128"/>
                <a:cs typeface="Arial" pitchFamily="34" charset="0"/>
              </a:rPr>
              <a:t>Select teams before beginning the match within the app</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Ensure device is fully charged &amp; reduce brightness of screen</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You can only sync the match from one device at a time, but you can score on two devices</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‘Save and Unlock’ match if you are switching devices or scorers (</a:t>
            </a:r>
            <a:r>
              <a:rPr lang="en-US" dirty="0" err="1">
                <a:ea typeface="Geneva" pitchFamily="6" charset="-128"/>
                <a:cs typeface="Arial" pitchFamily="34" charset="0"/>
              </a:rPr>
              <a:t>ie</a:t>
            </a:r>
            <a:r>
              <a:rPr lang="en-US" dirty="0">
                <a:ea typeface="Geneva" pitchFamily="6" charset="-128"/>
                <a:cs typeface="Arial" pitchFamily="34" charset="0"/>
              </a:rPr>
              <a:t>: 1</a:t>
            </a:r>
            <a:r>
              <a:rPr lang="en-US" baseline="30000" dirty="0">
                <a:ea typeface="Geneva" pitchFamily="6" charset="-128"/>
                <a:cs typeface="Arial" pitchFamily="34" charset="0"/>
              </a:rPr>
              <a:t>st</a:t>
            </a:r>
            <a:r>
              <a:rPr lang="en-US" dirty="0">
                <a:ea typeface="Geneva" pitchFamily="6" charset="-128"/>
                <a:cs typeface="Arial" pitchFamily="34" charset="0"/>
              </a:rPr>
              <a:t> innings scored on iPad, 2</a:t>
            </a:r>
            <a:r>
              <a:rPr lang="en-US" baseline="30000" dirty="0">
                <a:ea typeface="Geneva" pitchFamily="6" charset="-128"/>
                <a:cs typeface="Arial" pitchFamily="34" charset="0"/>
              </a:rPr>
              <a:t>nd</a:t>
            </a:r>
            <a:r>
              <a:rPr lang="en-US" dirty="0">
                <a:ea typeface="Geneva" pitchFamily="6" charset="-128"/>
                <a:cs typeface="Arial" pitchFamily="34" charset="0"/>
              </a:rPr>
              <a:t> innings scored on Android Mobile)</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Matches appear in ‘Upcoming Matches’ 2 days before they begin</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Person Manager &amp; Results Manager MyCricket User Role are needed to score a match </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Check the MyCricket App or Websites to ensure scores are syncing (optional)</a:t>
            </a:r>
          </a:p>
          <a:p>
            <a:pPr marL="285750" indent="-285750">
              <a:spcBef>
                <a:spcPct val="0"/>
              </a:spcBef>
              <a:buFont typeface="Arial" pitchFamily="34" charset="0"/>
              <a:buChar char="•"/>
              <a:defRPr/>
            </a:pPr>
            <a:endParaRPr lang="en-US" dirty="0">
              <a:ea typeface="Geneva" pitchFamily="6" charset="-128"/>
              <a:cs typeface="Arial" pitchFamily="34" charset="0"/>
            </a:endParaRPr>
          </a:p>
          <a:p>
            <a:pPr marL="285750" indent="-285750">
              <a:spcBef>
                <a:spcPct val="0"/>
              </a:spcBef>
              <a:buFont typeface="Arial" pitchFamily="34" charset="0"/>
              <a:buChar char="•"/>
              <a:defRPr/>
            </a:pPr>
            <a:r>
              <a:rPr lang="en-US" dirty="0">
                <a:ea typeface="Geneva" pitchFamily="6" charset="-128"/>
                <a:cs typeface="Arial" pitchFamily="34" charset="0"/>
              </a:rPr>
              <a:t>Wagon Wheels and Confirmation of balls are optional</a:t>
            </a:r>
          </a:p>
        </p:txBody>
      </p:sp>
      <p:sp>
        <p:nvSpPr>
          <p:cNvPr id="3" name="Content Placeholder 2"/>
          <p:cNvSpPr>
            <a:spLocks noGrp="1"/>
          </p:cNvSpPr>
          <p:nvPr>
            <p:ph sz="quarter" idx="10"/>
          </p:nvPr>
        </p:nvSpPr>
        <p:spPr/>
        <p:txBody>
          <a:bodyPr/>
          <a:lstStyle/>
          <a:p>
            <a:r>
              <a:rPr lang="en-US" dirty="0"/>
              <a:t>MyCricket Live Score Tips</a:t>
            </a:r>
            <a:endParaRPr lang="en-AU" dirty="0"/>
          </a:p>
        </p:txBody>
      </p:sp>
      <p:sp>
        <p:nvSpPr>
          <p:cNvPr id="4" name="Content Placeholder 3"/>
          <p:cNvSpPr>
            <a:spLocks noGrp="1"/>
          </p:cNvSpPr>
          <p:nvPr>
            <p:ph sz="quarter" idx="11"/>
          </p:nvPr>
        </p:nvSpPr>
        <p:spPr/>
        <p:txBody>
          <a:bodyPr/>
          <a:lstStyle/>
          <a:p>
            <a:r>
              <a:rPr lang="en-US" dirty="0"/>
              <a:t>To assist with scoring at your match you may want to consider the tips below</a:t>
            </a:r>
            <a:endParaRPr lang="en-AU" dirty="0"/>
          </a:p>
        </p:txBody>
      </p:sp>
    </p:spTree>
    <p:extLst>
      <p:ext uri="{BB962C8B-B14F-4D97-AF65-F5344CB8AC3E}">
        <p14:creationId xmlns:p14="http://schemas.microsoft.com/office/powerpoint/2010/main" val="4014585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CA6A50-6FFC-48FA-9B8B-7C4223842B1E}"/>
              </a:ext>
            </a:extLst>
          </p:cNvPr>
          <p:cNvSpPr txBox="1"/>
          <p:nvPr/>
        </p:nvSpPr>
        <p:spPr>
          <a:xfrm>
            <a:off x="3916327" y="1711843"/>
            <a:ext cx="4072269" cy="584775"/>
          </a:xfrm>
          <a:prstGeom prst="rect">
            <a:avLst/>
          </a:prstGeom>
          <a:noFill/>
        </p:spPr>
        <p:txBody>
          <a:bodyPr wrap="square" rtlCol="0">
            <a:spAutoFit/>
          </a:bodyPr>
          <a:lstStyle/>
          <a:p>
            <a:pPr algn="ctr" defTabSz="457200"/>
            <a:r>
              <a:rPr lang="en-US" sz="3200" dirty="0">
                <a:solidFill>
                  <a:prstClr val="black"/>
                </a:solidFill>
                <a:latin typeface="Calibri"/>
              </a:rPr>
              <a:t>Thanks!!</a:t>
            </a:r>
            <a:endParaRPr lang="en-AU" sz="3200" dirty="0">
              <a:solidFill>
                <a:prstClr val="black"/>
              </a:solidFill>
              <a:latin typeface="Calibri"/>
            </a:endParaRPr>
          </a:p>
        </p:txBody>
      </p:sp>
      <p:sp>
        <p:nvSpPr>
          <p:cNvPr id="3" name="TextBox 2">
            <a:extLst>
              <a:ext uri="{FF2B5EF4-FFF2-40B4-BE49-F238E27FC236}">
                <a16:creationId xmlns:a16="http://schemas.microsoft.com/office/drawing/2014/main" id="{8681A47E-AC96-4CEB-8D7B-0A790640D6D1}"/>
              </a:ext>
            </a:extLst>
          </p:cNvPr>
          <p:cNvSpPr txBox="1"/>
          <p:nvPr/>
        </p:nvSpPr>
        <p:spPr>
          <a:xfrm>
            <a:off x="3916327" y="3157870"/>
            <a:ext cx="4593265" cy="523220"/>
          </a:xfrm>
          <a:prstGeom prst="rect">
            <a:avLst/>
          </a:prstGeom>
          <a:noFill/>
        </p:spPr>
        <p:txBody>
          <a:bodyPr wrap="square" rtlCol="0">
            <a:spAutoFit/>
          </a:bodyPr>
          <a:lstStyle/>
          <a:p>
            <a:pPr algn="ctr" defTabSz="457200"/>
            <a:r>
              <a:rPr lang="en-US" sz="2800" dirty="0">
                <a:solidFill>
                  <a:prstClr val="black"/>
                </a:solidFill>
                <a:latin typeface="Calibri"/>
              </a:rPr>
              <a:t>Questions and Feedback??</a:t>
            </a:r>
            <a:endParaRPr lang="en-AU" sz="2800" dirty="0">
              <a:solidFill>
                <a:prstClr val="black"/>
              </a:solidFill>
              <a:latin typeface="Calibri"/>
            </a:endParaRPr>
          </a:p>
        </p:txBody>
      </p:sp>
    </p:spTree>
    <p:extLst>
      <p:ext uri="{BB962C8B-B14F-4D97-AF65-F5344CB8AC3E}">
        <p14:creationId xmlns:p14="http://schemas.microsoft.com/office/powerpoint/2010/main" val="363168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EB8A4-C554-4A18-9324-0560C958285C}"/>
              </a:ext>
            </a:extLst>
          </p:cNvPr>
          <p:cNvPicPr>
            <a:picLocks noChangeAspect="1"/>
          </p:cNvPicPr>
          <p:nvPr/>
        </p:nvPicPr>
        <p:blipFill>
          <a:blip r:embed="rId2"/>
          <a:stretch>
            <a:fillRect/>
          </a:stretch>
        </p:blipFill>
        <p:spPr>
          <a:xfrm>
            <a:off x="1647893" y="1168493"/>
            <a:ext cx="8896214" cy="5004120"/>
          </a:xfrm>
          <a:prstGeom prst="rect">
            <a:avLst/>
          </a:prstGeom>
        </p:spPr>
      </p:pic>
      <p:sp>
        <p:nvSpPr>
          <p:cNvPr id="5" name="TextBox 4">
            <a:extLst>
              <a:ext uri="{FF2B5EF4-FFF2-40B4-BE49-F238E27FC236}">
                <a16:creationId xmlns:a16="http://schemas.microsoft.com/office/drawing/2014/main" id="{820E4177-9ACB-4BBD-8264-D986B9DB1CB5}"/>
              </a:ext>
            </a:extLst>
          </p:cNvPr>
          <p:cNvSpPr txBox="1"/>
          <p:nvPr/>
        </p:nvSpPr>
        <p:spPr>
          <a:xfrm>
            <a:off x="3086374" y="434467"/>
            <a:ext cx="6019252" cy="369332"/>
          </a:xfrm>
          <a:prstGeom prst="rect">
            <a:avLst/>
          </a:prstGeom>
          <a:noFill/>
        </p:spPr>
        <p:txBody>
          <a:bodyPr wrap="square" rtlCol="0">
            <a:spAutoFit/>
          </a:bodyPr>
          <a:lstStyle/>
          <a:p>
            <a:pPr algn="ctr"/>
            <a:r>
              <a:rPr lang="en-US" dirty="0"/>
              <a:t>Junior Scorers in the House???</a:t>
            </a:r>
            <a:endParaRPr lang="en-AU" dirty="0"/>
          </a:p>
        </p:txBody>
      </p:sp>
    </p:spTree>
    <p:extLst>
      <p:ext uri="{BB962C8B-B14F-4D97-AF65-F5344CB8AC3E}">
        <p14:creationId xmlns:p14="http://schemas.microsoft.com/office/powerpoint/2010/main" val="226974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219231-D59E-4427-9E4A-2C84DF7147DD}"/>
              </a:ext>
            </a:extLst>
          </p:cNvPr>
          <p:cNvPicPr>
            <a:picLocks noChangeAspect="1"/>
          </p:cNvPicPr>
          <p:nvPr/>
        </p:nvPicPr>
        <p:blipFill>
          <a:blip r:embed="rId2"/>
          <a:stretch>
            <a:fillRect/>
          </a:stretch>
        </p:blipFill>
        <p:spPr>
          <a:xfrm>
            <a:off x="1552506" y="1138067"/>
            <a:ext cx="9086987" cy="5111429"/>
          </a:xfrm>
          <a:prstGeom prst="rect">
            <a:avLst/>
          </a:prstGeom>
        </p:spPr>
      </p:pic>
      <p:sp>
        <p:nvSpPr>
          <p:cNvPr id="6" name="TextBox 5">
            <a:extLst>
              <a:ext uri="{FF2B5EF4-FFF2-40B4-BE49-F238E27FC236}">
                <a16:creationId xmlns:a16="http://schemas.microsoft.com/office/drawing/2014/main" id="{C95D75CC-350B-4C6C-B5A9-55F8AD27B16A}"/>
              </a:ext>
            </a:extLst>
          </p:cNvPr>
          <p:cNvSpPr txBox="1"/>
          <p:nvPr/>
        </p:nvSpPr>
        <p:spPr>
          <a:xfrm>
            <a:off x="3086374" y="434467"/>
            <a:ext cx="6019252" cy="369332"/>
          </a:xfrm>
          <a:prstGeom prst="rect">
            <a:avLst/>
          </a:prstGeom>
          <a:noFill/>
        </p:spPr>
        <p:txBody>
          <a:bodyPr wrap="square" rtlCol="0">
            <a:spAutoFit/>
          </a:bodyPr>
          <a:lstStyle/>
          <a:p>
            <a:pPr algn="ctr"/>
            <a:r>
              <a:rPr lang="en-US" dirty="0"/>
              <a:t>Senior Scorers in the House???</a:t>
            </a:r>
            <a:endParaRPr lang="en-AU" dirty="0"/>
          </a:p>
        </p:txBody>
      </p:sp>
    </p:spTree>
    <p:extLst>
      <p:ext uri="{BB962C8B-B14F-4D97-AF65-F5344CB8AC3E}">
        <p14:creationId xmlns:p14="http://schemas.microsoft.com/office/powerpoint/2010/main" val="180676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MyCricket</a:t>
            </a:r>
            <a:endParaRPr lang="en-AU" dirty="0"/>
          </a:p>
        </p:txBody>
      </p:sp>
      <p:sp>
        <p:nvSpPr>
          <p:cNvPr id="4" name="Content Placeholder 3"/>
          <p:cNvSpPr>
            <a:spLocks noGrp="1"/>
          </p:cNvSpPr>
          <p:nvPr>
            <p:ph sz="quarter" idx="11"/>
          </p:nvPr>
        </p:nvSpPr>
        <p:spPr/>
        <p:txBody>
          <a:bodyPr/>
          <a:lstStyle/>
          <a:p>
            <a:pPr algn="ctr"/>
            <a:r>
              <a:rPr lang="en-US" dirty="0"/>
              <a:t>Entering Scores on MyCricket???</a:t>
            </a:r>
            <a:endParaRPr lang="en-AU" dirty="0"/>
          </a:p>
        </p:txBody>
      </p:sp>
      <p:pic>
        <p:nvPicPr>
          <p:cNvPr id="5" name="Local Cricket Problems - My Cricket">
            <a:hlinkClick r:id="" action="ppaction://media"/>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2202752" y="1917369"/>
            <a:ext cx="7447843" cy="4189412"/>
          </a:xfrm>
        </p:spPr>
      </p:pic>
    </p:spTree>
    <p:extLst>
      <p:ext uri="{BB962C8B-B14F-4D97-AF65-F5344CB8AC3E}">
        <p14:creationId xmlns:p14="http://schemas.microsoft.com/office/powerpoint/2010/main" val="3270875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67073">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D87D2-3AAE-4FB6-83EE-2FAD08C7C195}"/>
              </a:ext>
            </a:extLst>
          </p:cNvPr>
          <p:cNvPicPr>
            <a:picLocks noChangeAspect="1"/>
          </p:cNvPicPr>
          <p:nvPr/>
        </p:nvPicPr>
        <p:blipFill>
          <a:blip r:embed="rId2"/>
          <a:stretch>
            <a:fillRect/>
          </a:stretch>
        </p:blipFill>
        <p:spPr>
          <a:xfrm>
            <a:off x="1896541" y="4854873"/>
            <a:ext cx="8398914" cy="1829588"/>
          </a:xfrm>
          <a:prstGeom prst="rect">
            <a:avLst/>
          </a:prstGeom>
        </p:spPr>
      </p:pic>
      <p:pic>
        <p:nvPicPr>
          <p:cNvPr id="6" name="Picture 5">
            <a:extLst>
              <a:ext uri="{FF2B5EF4-FFF2-40B4-BE49-F238E27FC236}">
                <a16:creationId xmlns:a16="http://schemas.microsoft.com/office/drawing/2014/main" id="{76A141B4-4B5D-4491-93EB-F249EEDBA1F9}"/>
              </a:ext>
            </a:extLst>
          </p:cNvPr>
          <p:cNvPicPr>
            <a:picLocks noChangeAspect="1"/>
          </p:cNvPicPr>
          <p:nvPr/>
        </p:nvPicPr>
        <p:blipFill>
          <a:blip r:embed="rId3"/>
          <a:stretch>
            <a:fillRect/>
          </a:stretch>
        </p:blipFill>
        <p:spPr>
          <a:xfrm>
            <a:off x="1573337" y="692207"/>
            <a:ext cx="9045323" cy="3900467"/>
          </a:xfrm>
          <a:prstGeom prst="rect">
            <a:avLst/>
          </a:prstGeom>
        </p:spPr>
      </p:pic>
    </p:spTree>
    <p:extLst>
      <p:ext uri="{BB962C8B-B14F-4D97-AF65-F5344CB8AC3E}">
        <p14:creationId xmlns:p14="http://schemas.microsoft.com/office/powerpoint/2010/main" val="340367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icket scorebook">
            <a:extLst>
              <a:ext uri="{FF2B5EF4-FFF2-40B4-BE49-F238E27FC236}">
                <a16:creationId xmlns:a16="http://schemas.microsoft.com/office/drawing/2014/main" id="{F752A21F-0B4C-443B-A7CD-E5E6C3192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92" y="829015"/>
            <a:ext cx="5042893" cy="3414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524228-5385-47A8-B1D6-B96F7683164A}"/>
              </a:ext>
            </a:extLst>
          </p:cNvPr>
          <p:cNvSpPr txBox="1"/>
          <p:nvPr/>
        </p:nvSpPr>
        <p:spPr>
          <a:xfrm>
            <a:off x="3565451" y="361507"/>
            <a:ext cx="4986670" cy="369332"/>
          </a:xfrm>
          <a:prstGeom prst="rect">
            <a:avLst/>
          </a:prstGeom>
          <a:noFill/>
        </p:spPr>
        <p:txBody>
          <a:bodyPr wrap="square" rtlCol="0">
            <a:spAutoFit/>
          </a:bodyPr>
          <a:lstStyle/>
          <a:p>
            <a:pPr algn="ctr"/>
            <a:r>
              <a:rPr lang="en-US" dirty="0"/>
              <a:t>TRADITIONAL SCOREBOOK </a:t>
            </a:r>
            <a:endParaRPr lang="en-AU" dirty="0"/>
          </a:p>
        </p:txBody>
      </p:sp>
      <p:pic>
        <p:nvPicPr>
          <p:cNvPr id="4" name="Content Placeholder 4">
            <a:extLst>
              <a:ext uri="{FF2B5EF4-FFF2-40B4-BE49-F238E27FC236}">
                <a16:creationId xmlns:a16="http://schemas.microsoft.com/office/drawing/2014/main" id="{A7B08F5A-F1F0-4926-B279-C7632A3E8EEA}"/>
              </a:ext>
            </a:extLst>
          </p:cNvPr>
          <p:cNvPicPr>
            <a:picLocks noChangeAspect="1"/>
          </p:cNvPicPr>
          <p:nvPr/>
        </p:nvPicPr>
        <p:blipFill>
          <a:blip r:embed="rId3"/>
          <a:stretch>
            <a:fillRect/>
          </a:stretch>
        </p:blipFill>
        <p:spPr>
          <a:xfrm>
            <a:off x="5599610" y="834564"/>
            <a:ext cx="6185798" cy="3408910"/>
          </a:xfrm>
          <a:prstGeom prst="rect">
            <a:avLst/>
          </a:prstGeom>
        </p:spPr>
      </p:pic>
      <p:sp>
        <p:nvSpPr>
          <p:cNvPr id="5" name="TextBox 4">
            <a:extLst>
              <a:ext uri="{FF2B5EF4-FFF2-40B4-BE49-F238E27FC236}">
                <a16:creationId xmlns:a16="http://schemas.microsoft.com/office/drawing/2014/main" id="{222C5021-DFB2-45C3-9F3D-3B163B7A4AB4}"/>
              </a:ext>
            </a:extLst>
          </p:cNvPr>
          <p:cNvSpPr txBox="1"/>
          <p:nvPr/>
        </p:nvSpPr>
        <p:spPr>
          <a:xfrm>
            <a:off x="1528947" y="4558843"/>
            <a:ext cx="8141326"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Complex and cluttered scoring interface.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Record every ball in at least 3 or 4 areas (Batsman, Extras, Bowler, progressive Scorecard)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All information to be manually filled.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Need to be conscious of entering the score against the batter in strike.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Need to re-enter the entire Scorecard onto MyCricket at the end of the game.</a:t>
            </a:r>
            <a:endParaRPr lang="en-AU" sz="1400" dirty="0"/>
          </a:p>
        </p:txBody>
      </p:sp>
    </p:spTree>
    <p:extLst>
      <p:ext uri="{BB962C8B-B14F-4D97-AF65-F5344CB8AC3E}">
        <p14:creationId xmlns:p14="http://schemas.microsoft.com/office/powerpoint/2010/main" val="221105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24228-5385-47A8-B1D6-B96F7683164A}"/>
              </a:ext>
            </a:extLst>
          </p:cNvPr>
          <p:cNvSpPr txBox="1"/>
          <p:nvPr/>
        </p:nvSpPr>
        <p:spPr>
          <a:xfrm>
            <a:off x="2344670" y="243096"/>
            <a:ext cx="6207450" cy="369332"/>
          </a:xfrm>
          <a:prstGeom prst="rect">
            <a:avLst/>
          </a:prstGeom>
          <a:noFill/>
        </p:spPr>
        <p:txBody>
          <a:bodyPr wrap="square" rtlCol="0">
            <a:spAutoFit/>
          </a:bodyPr>
          <a:lstStyle/>
          <a:p>
            <a:pPr algn="ctr" defTabSz="457200"/>
            <a:r>
              <a:rPr lang="en-US" b="1" dirty="0">
                <a:solidFill>
                  <a:prstClr val="black"/>
                </a:solidFill>
                <a:latin typeface="Calibri"/>
              </a:rPr>
              <a:t>Scoring Interface – MyCricket Live score App </a:t>
            </a:r>
            <a:endParaRPr lang="en-AU" b="1" dirty="0">
              <a:solidFill>
                <a:prstClr val="black"/>
              </a:solidFill>
              <a:latin typeface="Calibri"/>
            </a:endParaRPr>
          </a:p>
        </p:txBody>
      </p:sp>
      <p:pic>
        <p:nvPicPr>
          <p:cNvPr id="2" name="Picture 1">
            <a:extLst>
              <a:ext uri="{FF2B5EF4-FFF2-40B4-BE49-F238E27FC236}">
                <a16:creationId xmlns:a16="http://schemas.microsoft.com/office/drawing/2014/main" id="{BD0ABA42-6492-4652-95FE-DEFDA8718A80}"/>
              </a:ext>
            </a:extLst>
          </p:cNvPr>
          <p:cNvPicPr>
            <a:picLocks noChangeAspect="1"/>
          </p:cNvPicPr>
          <p:nvPr/>
        </p:nvPicPr>
        <p:blipFill>
          <a:blip r:embed="rId2"/>
          <a:stretch>
            <a:fillRect/>
          </a:stretch>
        </p:blipFill>
        <p:spPr>
          <a:xfrm>
            <a:off x="2441865" y="612428"/>
            <a:ext cx="6013059" cy="4031935"/>
          </a:xfrm>
          <a:prstGeom prst="rect">
            <a:avLst/>
          </a:prstGeom>
        </p:spPr>
      </p:pic>
      <p:sp>
        <p:nvSpPr>
          <p:cNvPr id="7" name="TextBox 6">
            <a:extLst>
              <a:ext uri="{FF2B5EF4-FFF2-40B4-BE49-F238E27FC236}">
                <a16:creationId xmlns:a16="http://schemas.microsoft.com/office/drawing/2014/main" id="{DCBD218B-8E39-4B00-B5B7-0EBE7A200981}"/>
              </a:ext>
            </a:extLst>
          </p:cNvPr>
          <p:cNvSpPr txBox="1"/>
          <p:nvPr/>
        </p:nvSpPr>
        <p:spPr>
          <a:xfrm>
            <a:off x="1249899" y="4721380"/>
            <a:ext cx="8698039" cy="2087589"/>
          </a:xfrm>
          <a:prstGeom prst="rect">
            <a:avLst/>
          </a:prstGeom>
          <a:noFill/>
        </p:spPr>
        <p:txBody>
          <a:bodyPr wrap="square" rtlCol="0">
            <a:spAutoFit/>
          </a:bodyPr>
          <a:lstStyle/>
          <a:p>
            <a:pPr marL="285750" indent="-285750">
              <a:buFont typeface="Arial" panose="020B0604020202020204" pitchFamily="34" charset="0"/>
              <a:buChar char="•"/>
            </a:pPr>
            <a:r>
              <a:rPr lang="en-US" sz="1400" dirty="0"/>
              <a:t>Clean and Easy Scoring interface.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 Just click 1 button (1,2,3,4,6 etc.) &amp; Follow messages where required (</a:t>
            </a:r>
            <a:r>
              <a:rPr lang="en-US" sz="1400" dirty="0" err="1"/>
              <a:t>eg.</a:t>
            </a:r>
            <a:r>
              <a:rPr lang="en-US" sz="1400" dirty="0"/>
              <a:t> Wicket)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Majority of the sections are automatically populated (balls faced, scorecard, etc.)</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Batter automatically change strike (</a:t>
            </a:r>
            <a:r>
              <a:rPr lang="en-US" sz="1400" dirty="0" err="1"/>
              <a:t>eg.</a:t>
            </a:r>
            <a:r>
              <a:rPr lang="en-US" sz="1400" dirty="0"/>
              <a:t> Single, end of over etc.)</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Scorecard syncs to MyCricket. No need to enter full scorecard.</a:t>
            </a:r>
            <a:endParaRPr lang="en-AU" sz="1400" dirty="0"/>
          </a:p>
        </p:txBody>
      </p:sp>
    </p:spTree>
    <p:extLst>
      <p:ext uri="{BB962C8B-B14F-4D97-AF65-F5344CB8AC3E}">
        <p14:creationId xmlns:p14="http://schemas.microsoft.com/office/powerpoint/2010/main" val="414338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2"/>
          </p:nvPr>
        </p:nvPicPr>
        <p:blipFill>
          <a:blip r:embed="rId2"/>
          <a:stretch>
            <a:fillRect/>
          </a:stretch>
        </p:blipFill>
        <p:spPr>
          <a:xfrm>
            <a:off x="1243321" y="1236584"/>
            <a:ext cx="8792668" cy="4845521"/>
          </a:xfrm>
          <a:prstGeom prst="rect">
            <a:avLst/>
          </a:prstGeom>
        </p:spPr>
      </p:pic>
      <p:sp>
        <p:nvSpPr>
          <p:cNvPr id="3" name="Content Placeholder 2"/>
          <p:cNvSpPr>
            <a:spLocks noGrp="1"/>
          </p:cNvSpPr>
          <p:nvPr>
            <p:ph sz="quarter" idx="10"/>
          </p:nvPr>
        </p:nvSpPr>
        <p:spPr/>
        <p:txBody>
          <a:bodyPr/>
          <a:lstStyle/>
          <a:p>
            <a:r>
              <a:rPr lang="en-US" sz="1800" dirty="0"/>
              <a:t>Entering Player Scores – Automatically captured and recorded while using MyCricket Live Score App</a:t>
            </a:r>
            <a:endParaRPr lang="en-AU" sz="1800" dirty="0"/>
          </a:p>
        </p:txBody>
      </p:sp>
    </p:spTree>
    <p:extLst>
      <p:ext uri="{BB962C8B-B14F-4D97-AF65-F5344CB8AC3E}">
        <p14:creationId xmlns:p14="http://schemas.microsoft.com/office/powerpoint/2010/main" val="401058056"/>
      </p:ext>
    </p:extLst>
  </p:cSld>
  <p:clrMapOvr>
    <a:masterClrMapping/>
  </p:clrMapOvr>
</p:sld>
</file>

<file path=ppt/theme/theme1.xml><?xml version="1.0" encoding="utf-8"?>
<a:theme xmlns:a="http://schemas.openxmlformats.org/drawingml/2006/main" name="MyCrick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54363</TotalTime>
  <Words>1721</Words>
  <Application>Microsoft Office PowerPoint</Application>
  <PresentationFormat>Widescreen</PresentationFormat>
  <Paragraphs>173</Paragraphs>
  <Slides>27</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Geneva</vt:lpstr>
      <vt:lpstr>Open Sans</vt:lpstr>
      <vt:lpstr>MyCricket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Arvind Suresh</dc:creator>
  <cp:lastModifiedBy>Arvind Suresh</cp:lastModifiedBy>
  <cp:revision>45</cp:revision>
  <cp:lastPrinted>2018-11-13T02:40:31Z</cp:lastPrinted>
  <dcterms:created xsi:type="dcterms:W3CDTF">2018-09-26T04:05:25Z</dcterms:created>
  <dcterms:modified xsi:type="dcterms:W3CDTF">2018-12-17T07:55:39Z</dcterms:modified>
</cp:coreProperties>
</file>